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580eb08a19bd4dbe" /><Relationship Type="http://schemas.openxmlformats.org/package/2006/relationships/metadata/core-properties" Target="/package/services/metadata/core-properties/6b281be8a7804409a137062b40435a29.psmdcp" Id="Ra9023b8e0c584ce2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d1fa3da87b364dc7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d1fa3da87b364dc7" /><Relationship Type="http://schemas.openxmlformats.org/officeDocument/2006/relationships/styles" Target="/xl/styles.xml" Id="R7b8d39ce94904323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01101.B</x:v>
      </x:c>
      <x:c t="str">
        <x:v>NOFER CYCLON szenzoros elektromos kézszárító, fényes rozsdamentes acél</x:v>
      </x:c>
      <x:c t="str">
        <x:v>SAPHO</x:v>
      </x:c>
      <x:c t="str">
        <x:v>8435368800269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01101.S</x:v>
      </x:c>
      <x:c t="str">
        <x:v>NOFER CYCLON szenzoros elektromos kézszárító, matt rozsdamentes acél</x:v>
      </x:c>
      <x:c t="str">
        <x:v>SAPHO</x:v>
      </x:c>
      <x:c t="str">
        <x:v>8435368800320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01491.W</x:v>
      </x:c>
      <x:c t="str">
        <x:v>NOFER BIGFLOW EVO szenzoros elektromos kézszárító, ABS/fehér</x:v>
      </x:c>
      <x:c t="str">
        <x:v>SAPHO</x:v>
      </x:c>
      <x:c t="str">
        <x:v>8435368876288</x:v>
      </x:c>
      <x:c t="str">
        <x:v>db        </x:v>
      </x:c>
      <x:c t="str">
        <x:v>85163300</x:v>
      </x:c>
      <x:c t="n">
        <x:v>2.4000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64000.0000</x:v>
      </x:c>
      <x:c t="str">
        <x:v>újdonság: 2025.05</x:v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7700.0000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03040.N</x:v>
      </x:c>
      <x:c t="str">
        <x:v>NOFER CLASSIC EVO szappanadagoló, 1000ml, ABS, fekete</x:v>
      </x:c>
      <x:c t="str">
        <x:v>SAPHO</x:v>
      </x:c>
      <x:c t="str">
        <x:v>8435368904523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17900.0000</x:v>
      </x:c>
      <x:c t="str">
        <x:v>újdonság: 2025.05</x:v>
      </x:c>
    </x:row>
    <x:row>
      <x:c t="str">
        <x:v>03040.W</x:v>
      </x:c>
      <x:c t="str">
        <x:v>NOFER CLASSIC EVO szappanadagoló, 1000ml, ABS, fehér</x:v>
      </x:c>
      <x:c t="str">
        <x:v>SAPHO</x:v>
      </x:c>
      <x:c t="str">
        <x:v>8435368904509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14900.0000</x:v>
      </x:c>
      <x:c t="str">
        <x:v>újdonság: 2025.05</x:v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6700.0000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62000.0000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SAPHO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SAPHO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>újdonság: 2025.04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21500.0000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104000.0000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50000.0000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83000.0000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93000.0000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10NF02004-2T</x:v>
      </x:c>
      <x:c t="str">
        <x:v>ISVEA INFINITY RIMLESS fali WC, 36,5x53cm, mentol</x:v>
      </x:c>
      <x:c t="str">
        <x:v>SAPHO</x:v>
      </x:c>
      <x:c t="str">
        <x:v>8697687047958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2025.06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93000.0000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91000.0000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102000.0000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73000.0000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52000.0000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41000.0000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SAPHO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51000.0000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SAPHO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55000.0000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99000.0000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77000.0000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64000.0000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82000.0000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90000.0000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25000.0000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87000.0000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falsík alatti zuhanycsaptelep,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falsík alatti zuhanycsaptelep,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falsík alatti zuhanycsaptelep,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falsík alatti zuhanycsaptelep,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1101-44</x:v>
      </x:c>
      <x:c t="str">
        <x:v>GINKO falsík alatti zuhanycsaptelep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144000.0000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125000.0000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kifutott: 2025.03</x:v>
      </x:c>
    </x:row>
    <x:row>
      <x:c t="str">
        <x:v>1102-32</x:v>
      </x:c>
      <x:c t="str">
        <x:v>LATUS falsík alatti termosztátos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1102-32B</x:v>
      </x:c>
      <x:c t="str">
        <x:v>LATUS falsík alatti termosztátos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1102-33</x:v>
      </x:c>
      <x:c t="str">
        <x:v>LATUS falsík alatti termosztátos zuhanycsaptelep, 3-irányú váltóval króm</x:v>
      </x:c>
      <x:c t="str">
        <x:v>SAPHO</x:v>
      </x:c>
      <x:c t="str">
        <x:v>8590913992148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99000.0000</x:v>
      </x:c>
      <x:c t="str">
        <x:v>újdonság: 2025.05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falsík alatti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kiárusítás: 2025.03</x:v>
      </x:c>
    </x:row>
    <x:row>
      <x:c t="str">
        <x:v>1102-42</x:v>
      </x:c>
      <x:c t="str">
        <x:v>LATUS falsík alatti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falsík alatti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falsík alatti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falsík alatti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falsík alatti termosztátos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28000.0000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>kiárusítás: 2025.03</x:v>
      </x:c>
    </x:row>
    <x:row>
      <x:c t="str">
        <x:v>1102-62</x:v>
      </x:c>
      <x:c t="str">
        <x:v>LATUS falsík alatti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falsík alatti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128000.0000</x:v>
      </x:c>
      <x:c t="str">
        <x:v>kiárusítás: 2025.03</x:v>
      </x:c>
    </x:row>
    <x:row>
      <x:c t="str">
        <x:v>1102-63</x:v>
      </x:c>
      <x:c t="str">
        <x:v>LATUS falsík alatti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118000.0000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139000.0000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374000.0000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524000.0000</x:v>
      </x:c>
      <x:c t="str">
        <x:v>újdonság: 2025.02</x:v>
      </x:c>
    </x:row>
    <x:row>
      <x:c t="str">
        <x:v>1102-76</x:v>
      </x:c>
      <x:c t="str">
        <x:v>LATUS falsík alatti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falsík alatti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2025.02</x:v>
      </x:c>
    </x:row>
    <x:row>
      <x:c t="str">
        <x:v>1102-77</x:v>
      </x:c>
      <x:c t="str">
        <x:v>LATUS falsík alatti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1102-77B</x:v>
      </x:c>
      <x:c t="str">
        <x:v>LATUS falsík alatti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77000.0000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99000.0000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1106-30GM</x:v>
      </x:c>
      <x:c t="str">
        <x:v>MIKELA mosogató-csaptelep, gun metal</x:v>
      </x:c>
      <x:c t="str">
        <x:v>SAPHO</x:v>
      </x:c>
      <x:c t="str">
        <x:v>8590913997792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>újdonság: 2025.05</x:v>
      </x:c>
    </x:row>
    <x:row>
      <x:c t="str">
        <x:v>1106-30NK</x:v>
      </x:c>
      <x:c t="str">
        <x:v>MIKELA mosogató-csaptelep, nikkel</x:v>
      </x:c>
      <x:c t="str">
        <x:v>SAPHO</x:v>
      </x:c>
      <x:c t="str">
        <x:v>8590913997785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19000.0000</x:v>
      </x:c>
      <x:c t="str">
        <x:v>újdonság: 2025.05</x:v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falsík alatti zuhanycsaptelep,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1107-42</x:v>
      </x:c>
      <x:c t="str">
        <x:v>AQUALINE KASIOPEA falsík alatti zuhanycsaptelep,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2500.0000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46000.0000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44000.0000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67000.0000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101000.0000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42000.0000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60000.0000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>újdonság: 2025.04</x:v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83000.0000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8800.0000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7900.0000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12800.0000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19000.0000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68000.0000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71000.0000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11546</x:v>
      </x:c>
      <x:c t="str">
        <x:v>NAJA zuhanyszett szappantartóval, króm</x:v>
      </x:c>
      <x:c t="str">
        <x:v>AQUALINE</x:v>
      </x:c>
      <x:c t="str">
        <x:v>8590913997747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14500.0000</x:v>
      </x:c>
      <x:c t="str">
        <x:v>újdonság: 2025.06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9900.0000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68000.0000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50500.0000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98000.0000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29500.0000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23100.0000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17400.0000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7600.0000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9900.0000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12000.0000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5300.0000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6500.0000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3700.0000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1204-61</x:v>
      </x:c>
      <x:c t="str">
        <x:v>Kézi masszázs zuhany, 4 funkció, szilikon fúvókák, tartó, gégecső, 1500mm, króm</x:v>
      </x:c>
      <x:c t="str">
        <x:v>SAPHO</x:v>
      </x:c>
      <x:c t="str">
        <x:v>8590913111761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újdonság: 2025.05</x:v>
      </x:c>
    </x:row>
    <x:row>
      <x:c t="str">
        <x:v>1204-61B</x:v>
      </x:c>
      <x:c t="str">
        <x:v>Kézi masszázs zuhany, 4 funkció, szilikon fúvókák, 1500mm, matt fekete</x:v>
      </x:c>
      <x:c t="str">
        <x:v>SAPHO</x:v>
      </x:c>
      <x:c t="str">
        <x:v>8590913111778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</x:v>
      </x:c>
      <x:c t="str">
        <x:v>Kézi zuhany, 3 funkció, szilikon fúvókák, tartó, gégecső, 1500mm, króm</x:v>
      </x:c>
      <x:c t="str">
        <x:v>SAPHO</x:v>
      </x:c>
      <x:c t="str">
        <x:v>8590913111792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1204-62B</x:v>
      </x:c>
      <x:c t="str">
        <x:v>Kézi zuhany, 3 funkció, szilikon fúvókák, tartó, gégecső, 1500mm, matt fekete</x:v>
      </x:c>
      <x:c t="str">
        <x:v>SAPHO</x:v>
      </x:c>
      <x:c t="str">
        <x:v>8590913113529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>újdonság: 2025.05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10900.0000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12400.0000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14500.0000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4900.0000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5500.0000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5800.0000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4200.0000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4600.0000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5300.0000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18500.0000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26500.0000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12500.0000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21000.0000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3800.0000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5200.0000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64000.0000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32000.0000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3100.0000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1600.0000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12100.0000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12700.0000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6200.0000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10600.0000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7000.0000</x:v>
      </x:c>
      <x:c t="n">
        <x:v>8000.0000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11000.0000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11500.0000</x:v>
      </x:c>
      <x:c t="n">
        <x:v>12500.0000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8200.0000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8800.0000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10500.0000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21500.0000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18500.0000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5600.0000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4800.0000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151.111.0</x:v>
      </x:c>
      <x:c t="str">
        <x:v>BRUCKNER mosdószifon, 5/4", DN32, bílá</x:v>
      </x:c>
      <x:c t="str">
        <x:v>SAPHO</x:v>
      </x:c>
      <x:c t="str">
        <x:v>8590913999185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5200.0000</x:v>
      </x:c>
      <x:c t="str">
        <x:v>újdonság: 2025.05</x:v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29000.0000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19000.0000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2400.0000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2025.04</x:v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134000.0000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414000.0000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19500.0000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20500.0000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724000.0000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4500.0000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20500.0000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18500.0000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8900.0000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17511</x:v>
      </x:c>
      <x:c t="str">
        <x:v>POLYSAN szifon fedő, 120mm, ABS/inox</x:v>
      </x:c>
      <x:c t="str">
        <x:v>SAPHO</x:v>
      </x:c>
      <x:c t="str">
        <x:v>8590729079392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2025.05</x:v>
      </x:c>
    </x:row>
    <x:row>
      <x:c t="str">
        <x:v>17511B</x:v>
      </x:c>
      <x:c t="str">
        <x:v>POLYSAN szifon fedő, 120mm, ABS/matt fekete</x:v>
      </x:c>
      <x:c t="str">
        <x:v>SAPHO</x:v>
      </x:c>
      <x:c t="str">
        <x:v>8590729079408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17511W</x:v>
      </x:c>
      <x:c t="str">
        <x:v>POLYSAN szifon fedő, 120mm, ABS/fehér</x:v>
      </x:c>
      <x:c t="str">
        <x:v>SAPHO</x:v>
      </x:c>
      <x:c t="str">
        <x:v>8590729079415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17672</x:v>
      </x:c>
      <x:c t="str">
        <x:v>POLYSAN helytakarékos zuhanytálcaszifon, 90mm, DN40</x:v>
      </x:c>
      <x:c t="str">
        <x:v>SAPHO</x:v>
      </x:c>
      <x:c t="str">
        <x:v>8590729019824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7800.0000</x:v>
      </x:c>
      <x:c t="str">
        <x:v>újdonság: 2025.05</x:v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17911</x:v>
      </x:c>
      <x:c t="str">
        <x:v>POLYSAN zuhanytálcaszifon, 90mm, DN40, polírozott inox</x:v>
      </x:c>
      <x:c t="str">
        <x:v>SAPHO</x:v>
      </x:c>
      <x:c t="str">
        <x:v>8590729019435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újdonság: 2025.05</x:v>
      </x:c>
    </x:row>
    <x:row>
      <x:c t="str">
        <x:v>17911B</x:v>
      </x:c>
      <x:c t="str">
        <x:v>POLYSAN zuhanytálcaszifon, 90mm, DN40, matt fekete</x:v>
      </x:c>
      <x:c t="str">
        <x:v>SAPHO</x:v>
      </x:c>
      <x:c t="str">
        <x:v>8590729019442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17911W</x:v>
      </x:c>
      <x:c t="str">
        <x:v>POLYSAN zuhanytálcaszifon, 90mm, DN40, fehér</x:v>
      </x:c>
      <x:c t="str">
        <x:v>SAPHO</x:v>
      </x:c>
      <x:c t="str">
        <x:v>8590729019459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17916</x:v>
      </x:c>
      <x:c t="str">
        <x:v>POLYSAN helytakarékos zuhanytálcaszifon, 90mm, DN40, polírozott inox</x:v>
      </x:c>
      <x:c t="str">
        <x:v>SAPHO</x:v>
      </x:c>
      <x:c t="str">
        <x:v>8590729019466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17916B</x:v>
      </x:c>
      <x:c t="str">
        <x:v>POLYSAN helytakarékos zuhanytálcaszifon, 90mm, DN40, matt fekete</x:v>
      </x:c>
      <x:c t="str">
        <x:v>SAPHO</x:v>
      </x:c>
      <x:c t="str">
        <x:v>8590729019473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17916W</x:v>
      </x:c>
      <x:c t="str">
        <x:v>POLYSAN helytakarékos zuhanytálcaszifon, 90mm, DN40, fehér</x:v>
      </x:c>
      <x:c t="str">
        <x:v>SAPHO</x:v>
      </x:c>
      <x:c t="str">
        <x:v>8590729019480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17924W</x:v>
      </x:c>
      <x:c t="str">
        <x:v>POLYSAN zuhanytálcaszifon, 90mm, DN40, fehér</x:v>
      </x:c>
      <x:c t="str">
        <x:v>SAPHO</x:v>
      </x:c>
      <x:c t="str">
        <x:v>8590729019817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52000.0000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76000.0000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12800.0000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7100.0000</x:v>
      </x:c>
      <x:c t="str">
        <x:v/>
      </x:c>
    </x:row>
    <x:row>
      <x:c t="str">
        <x:v>2121B2</x:v>
      </x:c>
      <x:c t="str">
        <x:v>tartalék kartus </x:v>
      </x:c>
      <x:c t="str">
        <x:v>SAPHO</x:v>
      </x:c>
      <x:c t="str">
        <x:v>8590913955143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7100.0000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14800.0000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22526</x:v>
      </x:c>
      <x:c t="str">
        <x:v>AQUALINE fazettás tükör, 30x40cm</x:v>
      </x:c>
      <x:c t="str">
        <x:v>AQUALINE</x:v>
      </x:c>
      <x:c t="str">
        <x:v>8590913988127</x:v>
      </x:c>
      <x:c t="str">
        <x:v>db        </x:v>
      </x:c>
      <x:c t="str">
        <x:v>70099100</x:v>
      </x:c>
      <x:c t="n">
        <x:v>1.2020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5200.0000</x:v>
      </x:c>
      <x:c t="str">
        <x:v>újdonság: 2025.05</x:v>
      </x:c>
    </x:row>
    <x:row>
      <x:c t="str">
        <x:v>22527</x:v>
      </x:c>
      <x:c t="str">
        <x:v>AQUALINE fazettás tükör, 30x50cm</x:v>
      </x:c>
      <x:c t="str">
        <x:v>AQUALINE</x:v>
      </x:c>
      <x:c t="str">
        <x:v>8590913988134</x:v>
      </x:c>
      <x:c t="str">
        <x:v>db        </x:v>
      </x:c>
      <x:c t="str">
        <x:v>70099100</x:v>
      </x:c>
      <x:c t="n">
        <x:v>1.5020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6400.0000</x:v>
      </x:c>
      <x:c t="str">
        <x:v>újdonság: 2025.05</x:v>
      </x:c>
    </x:row>
    <x:row>
      <x:c t="str">
        <x:v>22528</x:v>
      </x:c>
      <x:c t="str">
        <x:v>AQUALINE fazettás tükör, 40x50cm</x:v>
      </x:c>
      <x:c t="str">
        <x:v>AQUALINE</x:v>
      </x:c>
      <x:c t="str">
        <x:v>8590913988141</x:v>
      </x:c>
      <x:c t="str">
        <x:v>db        </x:v>
      </x:c>
      <x:c t="str">
        <x:v>70099100</x:v>
      </x:c>
      <x:c t="n">
        <x:v>2.0030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>újdonság: 2025.05</x:v>
      </x:c>
    </x:row>
    <x:row>
      <x:c t="str">
        <x:v>22529</x:v>
      </x:c>
      <x:c t="str">
        <x:v>AQUALINE fazettás tükör, 50x60cm</x:v>
      </x:c>
      <x:c t="str">
        <x:v>AQUALINE</x:v>
      </x:c>
      <x:c t="str">
        <x:v>8590913988158</x:v>
      </x:c>
      <x:c t="str">
        <x:v>db        </x:v>
      </x:c>
      <x:c t="str">
        <x:v>70099100</x:v>
      </x:c>
      <x:c t="n">
        <x:v>3.0030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>újdonság: 2025.05</x:v>
      </x:c>
    </x:row>
    <x:row>
      <x:c t="str">
        <x:v>22530</x:v>
      </x:c>
      <x:c t="str">
        <x:v>AQUALINE fazettás tükör, 50x70cm</x:v>
      </x:c>
      <x:c t="str">
        <x:v>AQUALINE</x:v>
      </x:c>
      <x:c t="str">
        <x:v>8590913988165</x:v>
      </x:c>
      <x:c t="str">
        <x:v>db        </x:v>
      </x:c>
      <x:c t="str">
        <x:v>70099100</x:v>
      </x:c>
      <x:c t="n">
        <x:v>3.5040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10700.0000</x:v>
      </x:c>
      <x:c t="str">
        <x:v>újdonság: 2025.05</x:v>
      </x:c>
    </x:row>
    <x:row>
      <x:c t="str">
        <x:v>22531</x:v>
      </x:c>
      <x:c t="str">
        <x:v>AQUALINE fazettás tükör, 50x80cm</x:v>
      </x:c>
      <x:c t="str">
        <x:v>AQUALINE</x:v>
      </x:c>
      <x:c t="str">
        <x:v>8590913988172</x:v>
      </x:c>
      <x:c t="str">
        <x:v>db        </x:v>
      </x:c>
      <x:c t="str">
        <x:v>70099100</x:v>
      </x:c>
      <x:c t="n">
        <x:v>4.0040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11700.0000</x:v>
      </x:c>
      <x:c t="str">
        <x:v>újdonság: 2025.05</x:v>
      </x:c>
    </x:row>
    <x:row>
      <x:c t="str">
        <x:v>22532</x:v>
      </x:c>
      <x:c t="str">
        <x:v>AQUALINE fazettás tükör, 60x100cm</x:v>
      </x:c>
      <x:c t="str">
        <x:v>AQUALINE</x:v>
      </x:c>
      <x:c t="str">
        <x:v>8590913988189</x:v>
      </x:c>
      <x:c t="str">
        <x:v>db        </x:v>
      </x:c>
      <x:c t="str">
        <x:v>70099100</x:v>
      </x:c>
      <x:c t="n">
        <x:v>6.0050</x:v>
      </x:c>
      <x:c t="str">
        <x:v/>
      </x:c>
      <x:c t="str">
        <x:v>tükör</x:v>
      </x:c>
      <x:c t="str">
        <x:v>tükör</x:v>
      </x:c>
      <x:c t="n">
        <x:v>0.0000</x:v>
      </x:c>
      <x:c t="n">
        <x:v>17600.0000</x:v>
      </x:c>
      <x:c t="str">
        <x:v>újdonság: 2025.05</x:v>
      </x:c>
    </x:row>
    <x:row>
      <x:c t="str">
        <x:v>22533</x:v>
      </x:c>
      <x:c t="str">
        <x:v>AQUALINE fazettás tükör, 60x120cm</x:v>
      </x:c>
      <x:c t="str">
        <x:v>AQUALINE</x:v>
      </x:c>
      <x:c t="str">
        <x:v>8590913988196</x:v>
      </x:c>
      <x:c t="str">
        <x:v>db        </x:v>
      </x:c>
      <x:c t="str">
        <x:v>70099100</x:v>
      </x:c>
      <x:c t="n">
        <x:v>7.2060</x:v>
      </x:c>
      <x:c t="str">
        <x:v/>
      </x:c>
      <x:c t="str">
        <x:v>tükör</x:v>
      </x:c>
      <x:c t="str">
        <x:v>tükör</x:v>
      </x:c>
      <x:c t="n">
        <x:v>0.0000</x:v>
      </x:c>
      <x:c t="n">
        <x:v>21100.0000</x:v>
      </x:c>
      <x:c t="str">
        <x:v>újdonság: 2025.05</x:v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25000.0000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230814</x:v>
      </x:c>
      <x:c t="str">
        <x:v>falraszerelhető papíradagoló, 250x75x130mm, matt fekete</x:v>
      </x:c>
      <x:c t="str">
        <x:v>SAPHO</x:v>
      </x:c>
      <x:c t="str">
        <x:v>8003341342121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>újdonság: 2025.05</x:v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10500.0000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91000.0000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18000.0000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52000.0000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19000.0000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39000.0000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199000.0000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184000.0000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falsík alatti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falsík alatti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falsík alatti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falsík alatti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falsík alatti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falsík alatti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135000.0000</x:v>
      </x:c>
      <x:c t="str">
        <x:v>újdonság: 2024.07</x:v>
      </x:c>
    </x:row>
    <x:row>
      <x:c t="str">
        <x:v>3056C</x:v>
      </x:c>
      <x:c t="str">
        <x:v>REITANO ANTEA falsík alatti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falsík alatti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2024.07</x:v>
      </x:c>
    </x:row>
    <x:row>
      <x:c t="str">
        <x:v>3057C</x:v>
      </x:c>
      <x:c t="str">
        <x:v>REITANO ANTEA falsík alatti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falsík alatti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falsík alatti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falsík alatti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3072.300</x:v>
      </x:c>
      <x:c t="str">
        <x:v>belső menetes perlátor, M28x1, króm</x:v>
      </x:c>
      <x:c t="str">
        <x:v>SAPHO</x:v>
      </x:c>
      <x:c t="str">
        <x:v>8590913115332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1900.0000</x:v>
      </x:c>
      <x:c t="str">
        <x:v>újdonság: 2025.05</x:v>
      </x:c>
    </x:row>
    <x:row>
      <x:c t="str">
        <x:v>3072.360</x:v>
      </x:c>
      <x:c t="str">
        <x:v>belső menetes perlátor, M28x1, matt fekete</x:v>
      </x:c>
      <x:c t="str">
        <x:v>SAPHO</x:v>
      </x:c>
      <x:c t="str">
        <x:v>8590913115349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2100.0000</x:v>
      </x:c>
      <x:c t="str">
        <x:v>újdonság: 2025.05</x:v>
      </x:c>
    </x:row>
    <x:row>
      <x:c t="str">
        <x:v>3072.390</x:v>
      </x:c>
      <x:c t="str">
        <x:v>belső menetes perlátor, M28x1, matt arany</x:v>
      </x:c>
      <x:c t="str">
        <x:v>SAPHO</x:v>
      </x:c>
      <x:c t="str">
        <x:v>8590913115356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2400.0000</x:v>
      </x:c>
      <x:c t="str">
        <x:v>újdonság: 2025.05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53000.0000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33354GB</x:v>
      </x:c>
      <x:c t="str">
        <x:v>AQUALINE flexibilis bekötőcső, M10x3/8", 40cm, matt arany</x:v>
      </x:c>
      <x:c t="str">
        <x:v>AQUALINE</x:v>
      </x:c>
      <x:c t="str">
        <x:v>8590913994821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2200.0000</x:v>
      </x:c>
      <x:c t="str">
        <x:v>újdonság: 2025.06</x:v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164000.0000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369000.0000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5100.0000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18300.0000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70000.0000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38000.0000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334000.0000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284000.0000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576000.0000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1132000.0000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644000.0000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134000.0000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124000.0000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43983</x:v>
      </x:c>
      <x:c t="str">
        <x:v>AQUALINE flexibilis kifolyócső, 470mm, 3/4 ", matt fekete</x:v>
      </x:c>
      <x:c t="str">
        <x:v>AQUALINE</x:v>
      </x:c>
      <x:c t="str">
        <x:v>8590913997808</x:v>
      </x:c>
      <x:c t="str">
        <x:v>db        </x:v>
      </x:c>
      <x:c t="str">
        <x:v>84819000</x:v>
      </x:c>
      <x:c t="n">
        <x:v>0.1570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2025.05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45021S</x:v>
      </x:c>
      <x:c t="str">
        <x:v>AQUALINE ZOJA tükrösszekrény LED világítással, balos, 60x60x14cm</x:v>
      </x:c>
      <x:c t="str">
        <x:v>AQUALINE</x:v>
      </x:c>
      <x:c t="str">
        <x:v>8590913113642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45022S</x:v>
      </x:c>
      <x:c t="str">
        <x:v>AQUALINE ZOJA tükrösszekrény LED világítással, jobbos, 60x60x14cm</x:v>
      </x:c>
      <x:c t="str">
        <x:v>AQUALINE</x:v>
      </x:c>
      <x:c t="str">
        <x:v>8590913113635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45025S</x:v>
      </x:c>
      <x:c t="str">
        <x:v>AQUALINE ZOJA tükrösszekrény LED világítással, dugaljjal, kapcsolóval, 70x60x14cm</x:v>
      </x:c>
      <x:c t="str">
        <x:v>AQUALINE</x:v>
      </x:c>
      <x:c t="str">
        <x:v>8590913113659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92000.0000</x:v>
      </x:c>
      <x:c t="str">
        <x:v>újdonság: 2025.06</x:v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258000.0000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351000.0000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366000.0000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487000.0000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247000.0000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falsík alatti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505H</x:v>
      </x:c>
      <x:c t="str">
        <x:v>REITANO AXIA falsík alatti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38000.0000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43000.0000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57100.0000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45000.0000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92000.0000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19300.0000</x:v>
      </x:c>
      <x:c t="n">
        <x:v>20500.0000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14200.0000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27000.0000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37000.0000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5100.0000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4300.0000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177000.0000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2400.0000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8200.0000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72000.0000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falsík alatti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154000.0000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falsík alatti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20000.0000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83000.0000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101000.0000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61000.0000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700.0000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falsík alatti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falsík alatti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612.041.1</x:v>
      </x:c>
      <x:c t="str">
        <x:v>BRUCKNER BARON falsík alatti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612.042.1</x:v>
      </x:c>
      <x:c t="str">
        <x:v>BRUCKNER BARON falsík alatti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8800.0000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falsík alatti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1600.0000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falsík alatti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459000.0000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9700.0000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144000.0000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64000.0000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80000.0000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24000.0000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75000.0000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71000.0000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71891</x:v>
      </x:c>
      <x:c t="str">
        <x:v>POLYSAN leeresztőszett kád le- és túlfolyóhoz, króm</x:v>
      </x:c>
      <x:c t="str">
        <x:v>SAPHO</x:v>
      </x:c>
      <x:c t="str">
        <x:v>8590729070191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2025.06</x:v>
      </x:c>
    </x:row>
    <x:row>
      <x:c t="str">
        <x:v>71891.10</x:v>
      </x:c>
      <x:c t="str">
        <x:v>POLYSAN leeresztőszett kád le- és túlfolyóhoz, fehér</x:v>
      </x:c>
      <x:c t="str">
        <x:v>SAPHO</x:v>
      </x:c>
      <x:c t="str">
        <x:v>8590729070207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2025.06</x:v>
      </x:c>
    </x:row>
    <x:row>
      <x:c t="str">
        <x:v>71891.21</x:v>
      </x:c>
      <x:c t="str">
        <x:v>POLYSAN leeresztőszett kád le- és túlfolyóhoz, matt fekete</x:v>
      </x:c>
      <x:c t="str">
        <x:v>SAPHO</x:v>
      </x:c>
      <x:c t="str">
        <x:v>8590729070214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2025.06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72150</x:v>
      </x:c>
      <x:c t="str">
        <x:v>FLEXIA vágható öntöttmárvány zuhanytálca, 120x120cm</x:v>
      </x:c>
      <x:c t="str">
        <x:v>SAPHO</x:v>
      </x:c>
      <x:c t="str">
        <x:v>8590729072744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2025.05</x:v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114000.0000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2800.0000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1800000.0000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1550000.0000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2170000.0000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224000.0000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125000.0000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1726000.0000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25000.0000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73836.100</x:v>
      </x:c>
      <x:c t="str">
        <x:v>POLYSAN CASCATA kád, 185x85x45cm, inox kaszkád kifolyóval</x:v>
      </x:c>
      <x:c t="str">
        <x:v>SAPHO</x:v>
      </x:c>
      <x:c t="str">
        <x:v>8590729051336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73836.101</x:v>
      </x:c>
      <x:c t="str">
        <x:v>POLYSAN CASCATA kád, 185x85x45cm, fehér kaszkád kifolyóval</x:v>
      </x:c>
      <x:c t="str">
        <x:v>SAPHO</x:v>
      </x:c>
      <x:c t="str">
        <x:v>8590729051343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73836.102</x:v>
      </x:c>
      <x:c t="str">
        <x:v>POLYSAN CASCATA kád, 185x85x45cm, fekete kaszkád kifolyóval</x:v>
      </x:c>
      <x:c t="str">
        <x:v>SAPHO</x:v>
      </x:c>
      <x:c t="str">
        <x:v>8590729051350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73836ML.100</x:v>
      </x:c>
      <x:c t="str">
        <x:v>POLYSAN CASCATA L MONOLITH kád, 180x80x60cm, inox kaszkád kifolyóval</x:v>
      </x:c>
      <x:c t="str">
        <x:v>SAPHO</x:v>
      </x:c>
      <x:c t="str">
        <x:v>8590729051367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73836ML.101</x:v>
      </x:c>
      <x:c t="str">
        <x:v>POLYSAN CASCATA L MONOLITH kád, 180x80x60cm, fehér kaszkád kifolyóval</x:v>
      </x:c>
      <x:c t="str">
        <x:v>SAPHO</x:v>
      </x:c>
      <x:c t="str">
        <x:v>8590729051374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73836ML.102</x:v>
      </x:c>
      <x:c t="str">
        <x:v>POLYSAN CASCATA L MONOLITH kád, 180x80x60cm, fekete kaszkád kifolyóval</x:v>
      </x:c>
      <x:c t="str">
        <x:v>SAPHO</x:v>
      </x:c>
      <x:c t="str">
        <x:v>8590729051381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73836MR.100</x:v>
      </x:c>
      <x:c t="str">
        <x:v>POLYSAN CASCATA R MONOLITH kád, 180x80x60cm,  kaszkád kifolyóval</x:v>
      </x:c>
      <x:c t="str">
        <x:v>SAPHO</x:v>
      </x:c>
      <x:c t="str">
        <x:v>8590729051398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73836MR.101</x:v>
      </x:c>
      <x:c t="str">
        <x:v>POLYSAN CASCATA R MONOLITH kád, 180x80x60cm, fehér kaszkád kifolyóval</x:v>
      </x:c>
      <x:c t="str">
        <x:v>SAPHO</x:v>
      </x:c>
      <x:c t="str">
        <x:v>8590729051404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73836MR.102</x:v>
      </x:c>
      <x:c t="str">
        <x:v>POLYSAN CASCATA R MONOLITH kád, 180x80x60cm, fekete kaszkád kifolyóval</x:v>
      </x:c>
      <x:c t="str">
        <x:v>SAPHO</x:v>
      </x:c>
      <x:c t="str">
        <x:v>8590729051411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750.082.1</x:v>
      </x:c>
      <x:c t="str">
        <x:v>BRUCKNER SPITZA WALK-IN fix zuhanyfal, 800mm, matt üveg</x:v>
      </x:c>
      <x:c t="str">
        <x:v>SAPHO</x:v>
      </x:c>
      <x:c t="str">
        <x:v>8590913116827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2025.05</x:v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750.092.1</x:v>
      </x:c>
      <x:c t="str">
        <x:v>BRUCKNER SPITZA WALK-IN fix zuhanyfal, 900mm, matt üveg</x:v>
      </x:c>
      <x:c t="str">
        <x:v>SAPHO</x:v>
      </x:c>
      <x:c t="str">
        <x:v>8590913117114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2025.05</x:v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750.102.1</x:v>
      </x:c>
      <x:c t="str">
        <x:v>BRUCKNER SPITZA WALK-IN fix zuhanyfal, 1000mm, matt üveg</x:v>
      </x:c>
      <x:c t="str">
        <x:v>SAPHO</x:v>
      </x:c>
      <x:c t="str">
        <x:v>8590913117145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>újdonság: 2025.05</x:v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750.112.1</x:v>
      </x:c>
      <x:c t="str">
        <x:v>BRUCKNER SPITZA WALK-IN fix zuhanyfal, 1100mm, matt üveg</x:v>
      </x:c>
      <x:c t="str">
        <x:v>SAPHO</x:v>
      </x:c>
      <x:c t="str">
        <x:v>8590913117152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újdonság: 2025.05</x:v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750.122.1</x:v>
      </x:c>
      <x:c t="str">
        <x:v>BRUCKNER SPITZA WALK-IN fix zuhanyfal, 1200mm, matt üveg</x:v>
      </x:c>
      <x:c t="str">
        <x:v>SAPHO</x:v>
      </x:c>
      <x:c t="str">
        <x:v>8590913117169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2025.05</x:v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44000.0000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339000.0000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79119CM</x:v>
      </x:c>
      <x:c t="str">
        <x:v>POLYSAN VIVA O kád, 170x75x60cm</x:v>
      </x:c>
      <x:c t="str">
        <x:v>SAPHO</x:v>
      </x:c>
      <x:c t="str">
        <x:v>8590729073161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749000.0000</x:v>
      </x:c>
      <x:c t="str">
        <x:v>újdonság: 2025.05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27000.0000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43000.0000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841508</x:v>
      </x:c>
      <x:c t="str">
        <x:v>GSI MODO SWIRLFLUSH fali WC, 37x54cm, dual matt kréta</x:v>
      </x:c>
      <x:c t="str">
        <x:v>SAPHO</x:v>
      </x:c>
      <x:c t="str">
        <x:v>8057729351915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841509</x:v>
      </x:c>
      <x:c t="str">
        <x:v>GSI MODO SWIRLFLUSH fali WC, 37x54cm, dual matt fehér</x:v>
      </x:c>
      <x:c t="str">
        <x:v>SAPHO</x:v>
      </x:c>
      <x:c t="str">
        <x:v>8057729351045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841511</x:v>
      </x:c>
      <x:c t="str">
        <x:v>GSI MODO SWIRLFLUSH fali WC, 37x54cm, ExtraGlaze</x:v>
      </x:c>
      <x:c t="str">
        <x:v>SAPHO</x:v>
      </x:c>
      <x:c t="str">
        <x:v>8052015169397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199000.0000</x:v>
      </x:c>
      <x:c t="str">
        <x:v>újdonság: 2025.05</x:v>
      </x:c>
    </x:row>
    <x:row>
      <x:c t="str">
        <x:v>841526</x:v>
      </x:c>
      <x:c t="str">
        <x:v>GSI MODO SWIRLFLUSH fali WC, 37x54cm, dual matt fekete</x:v>
      </x:c>
      <x:c t="str">
        <x:v>SAPHO</x:v>
      </x:c>
      <x:c t="str">
        <x:v>8057729351113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8465108</x:v>
      </x:c>
      <x:c t="str">
        <x:v>GSI MODO fali bidé, 37x54cm, matt kréta</x:v>
      </x:c>
      <x:c t="str">
        <x:v>SAPHO</x:v>
      </x:c>
      <x:c t="str">
        <x:v>8057729351946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8465109</x:v>
      </x:c>
      <x:c t="str">
        <x:v>GSI MODO fali bidé, 37x54cm, matt fehér</x:v>
      </x:c>
      <x:c t="str">
        <x:v>SAPHO</x:v>
      </x:c>
      <x:c t="str">
        <x:v>8057729351922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8465111</x:v>
      </x:c>
      <x:c t="str">
        <x:v>GSI MODO fali bidé, 37x54cm, ExtraGlaze</x:v>
      </x:c>
      <x:c t="str">
        <x:v>SAPHO</x:v>
      </x:c>
      <x:c t="str">
        <x:v>8052015169595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189000.0000</x:v>
      </x:c>
      <x:c t="str">
        <x:v>újdonság: 2025.05</x:v>
      </x:c>
    </x:row>
    <x:row>
      <x:c t="str">
        <x:v>8465126</x:v>
      </x:c>
      <x:c t="str">
        <x:v>GSI MODO fali bidé, 37x54cm, matt fekete</x:v>
      </x:c>
      <x:c t="str">
        <x:v>SAPHO</x:v>
      </x:c>
      <x:c t="str">
        <x:v>8057729351939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33000.0000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264000.0000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falsík alatti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falsík alatti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8635111</x:v>
      </x:c>
      <x:c t="str">
        <x:v>GSI NORM kerámiamosdó, 60x50cm, ExtraGlaze</x:v>
      </x:c>
      <x:c t="str">
        <x:v>SAPHO</x:v>
      </x:c>
      <x:c t="str">
        <x:v>8056590010709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95000.0000</x:v>
      </x:c>
      <x:c t="str">
        <x:v/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868108</x:v>
      </x:c>
      <x:c t="str">
        <x:v>GSI PURA WC-tartály, matt kréta</x:v>
      </x:c>
      <x:c t="str">
        <x:v>SAPHO</x:v>
      </x:c>
      <x:c t="str">
        <x:v>8052015169458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868109</x:v>
      </x:c>
      <x:c t="str">
        <x:v>GSI PURA WC-tartály, matt fehér</x:v>
      </x:c>
      <x:c t="str">
        <x:v>SAPHO</x:v>
      </x:c>
      <x:c t="str">
        <x:v>8032937823027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61000.0000</x:v>
      </x:c>
      <x:c t="str">
        <x:v>újdonság: 2024.05</x:v>
      </x:c>
    </x:row>
    <x:row>
      <x:c t="str">
        <x:v>868126</x:v>
      </x:c>
      <x:c t="str">
        <x:v>GSI PURA WC-tartály, matt fekete</x:v>
      </x:c>
      <x:c t="str">
        <x:v>SAPHO</x:v>
      </x:c>
      <x:c t="str">
        <x:v>8052015165535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8731111</x:v>
      </x:c>
      <x:c t="str">
        <x:v>GSI CLASSIC kerámiamosdó, 60x46cm, ExtraGlaze</x:v>
      </x:c>
      <x:c t="str">
        <x:v>SAPHO</x:v>
      </x:c>
      <x:c t="str">
        <x:v>8032937816845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8787111</x:v>
      </x:c>
      <x:c t="str">
        <x:v>GSI CLASSIC kerámiamosdó, 75x50cm, ExtraGlaze</x:v>
      </x:c>
      <x:c t="str">
        <x:v>SAPHO</x:v>
      </x:c>
      <x:c t="str">
        <x:v>8032937816869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151000.0000</x:v>
      </x:c>
      <x:c t="str">
        <x:v/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8788111</x:v>
      </x:c>
      <x:c t="str">
        <x:v>GSI CLASSIC kerámiamosdó, 90x50cm, ExtraGlaze</x:v>
      </x:c>
      <x:c t="str">
        <x:v>SAPHO</x:v>
      </x:c>
      <x:c t="str">
        <x:v>8032937816753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>újdonság: 2024.05</x:v>
      </x:c>
    </x:row>
    <x:row>
      <x:c t="str">
        <x:v>880608</x:v>
      </x:c>
      <x:c t="str">
        <x:v>GSI PURA WC-csésze, Swirlflush, alsó/hátsó kifolyású, 36x63cm, dual matt kréta</x:v>
      </x:c>
      <x:c t="str">
        <x:v>SAPHO</x:v>
      </x:c>
      <x:c t="str">
        <x:v>8057729350901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880609</x:v>
      </x:c>
      <x:c t="str">
        <x:v>GSI PURA WC-csésze, Swirlflush, alsó/hátsó kifolyású, 36x63cm, dual matt fehér</x:v>
      </x:c>
      <x:c t="str">
        <x:v>SAPHO</x:v>
      </x:c>
      <x:c t="str">
        <x:v>8057729350406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880611</x:v>
      </x:c>
      <x:c t="str">
        <x:v>GSI PURA WC-csésze, Swirlflush, alsó/hátsó kifolyású, 36x63cm, ExtraGlaze</x:v>
      </x:c>
      <x:c t="str">
        <x:v>SAPHO</x:v>
      </x:c>
      <x:c t="str">
        <x:v>8052015168857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2025.05</x:v>
      </x:c>
    </x:row>
    <x:row>
      <x:c t="str">
        <x:v>880626</x:v>
      </x:c>
      <x:c t="str">
        <x:v>GSI PURA WC-csésze, Swirlflush, alsó/hátsó kifolyású, 36x63cm, dual matt fekete</x:v>
      </x:c>
      <x:c t="str">
        <x:v>SAPHO</x:v>
      </x:c>
      <x:c t="str">
        <x:v>8057729350413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129000.0000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194000.0000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134000.0000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8865109</x:v>
      </x:c>
      <x:c t="str">
        <x:v>GSI PURA fali bidé, 55x36 cm, matt fehér</x:v>
      </x:c>
      <x:c t="str">
        <x:v>SAPHO</x:v>
      </x:c>
      <x:c t="str">
        <x:v>8032937813660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8867109</x:v>
      </x:c>
      <x:c t="str">
        <x:v>GSI PURA ECO fali bidé, 36x55cm, matt fehér</x:v>
      </x:c>
      <x:c t="str">
        <x:v>SAPHO</x:v>
      </x:c>
      <x:c t="str">
        <x:v>8052015167805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8867111</x:v>
      </x:c>
      <x:c t="str">
        <x:v>GSI PURA ECO fali bidé, 36x55cm, ExtraGlaze</x:v>
      </x:c>
      <x:c t="str">
        <x:v>SAPHO</x:v>
      </x:c>
      <x:c t="str">
        <x:v>8052015167799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99000.0000</x:v>
      </x:c>
      <x:c t="str">
        <x:v>újdonság: 2025.05</x:v>
      </x:c>
    </x:row>
    <x:row>
      <x:c t="str">
        <x:v>8867126</x:v>
      </x:c>
      <x:c t="str">
        <x:v>GSI PURA ECO fali bidé, 36x55cm, matt fekete</x:v>
      </x:c>
      <x:c t="str">
        <x:v>SAPHO</x:v>
      </x:c>
      <x:c t="str">
        <x:v>8052015167812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8884008</x:v>
      </x:c>
      <x:c t="str">
        <x:v>GSI PURA SLIM kerámiamosdó, furat nélkül, 62x46cm, matt kréta</x:v>
      </x:c>
      <x:c t="str">
        <x:v>SAPHO</x:v>
      </x:c>
      <x:c t="str">
        <x:v>8052015165801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8884108</x:v>
      </x:c>
      <x:c t="str">
        <x:v>GSI PURA SLIM kerámiamosdó, 62x46cm, matt kréta</x:v>
      </x:c>
      <x:c t="str">
        <x:v>SAPHO</x:v>
      </x:c>
      <x:c t="str">
        <x:v>8052015169748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8885008</x:v>
      </x:c>
      <x:c t="str">
        <x:v>GSI PURA SLIM kerámiamosdó, furat nélkül, 82x46cm, matt kréta</x:v>
      </x:c>
      <x:c t="str">
        <x:v>SAPHO</x:v>
      </x:c>
      <x:c t="str">
        <x:v>8052015164811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8885108</x:v>
      </x:c>
      <x:c t="str">
        <x:v>GSI PURA SLIM kerámiamosdó, 82x46cm, matt kréta</x:v>
      </x:c>
      <x:c t="str">
        <x:v>SAPHO</x:v>
      </x:c>
      <x:c t="str">
        <x:v>8052015162367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8886008</x:v>
      </x:c>
      <x:c t="str">
        <x:v>GSI PURA SLIM kerámiamosdó, furat nélkül, 102x46cm, matt kréta</x:v>
      </x:c>
      <x:c t="str">
        <x:v>SAPHO</x:v>
      </x:c>
      <x:c t="str">
        <x:v>8052015165849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2025.05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8886108</x:v>
      </x:c>
      <x:c t="str">
        <x:v>GSI PURA SLIM kerámiamosdó, 102x46cm, matt kréta</x:v>
      </x:c>
      <x:c t="str">
        <x:v>SAPHO</x:v>
      </x:c>
      <x:c t="str">
        <x:v>8052015169649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2025.05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8887008</x:v>
      </x:c>
      <x:c t="str">
        <x:v>GSI PURA SLIM kerámiamosdó, furat nélkül, 122x46cm, matt kréta</x:v>
      </x:c>
      <x:c t="str">
        <x:v>SAPHO</x:v>
      </x:c>
      <x:c t="str">
        <x:v>8052015165832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8887108</x:v>
      </x:c>
      <x:c t="str">
        <x:v>GSI PURA SLIM kerámiamosdó, 122x46cm,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8887208</x:v>
      </x:c>
      <x:c t="str">
        <x:v>GSI PURA SLIM dupla kerámiamosdó, 122x46cm, matt kréta</x:v>
      </x:c>
      <x:c t="str">
        <x:v>SAPHO</x:v>
      </x:c>
      <x:c t="str">
        <x:v>8052015169526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8888008</x:v>
      </x:c>
      <x:c t="str">
        <x:v>GSI PURA SLIM dupla kerámiamosdó, furat nélkül, 122x46cm, matt kréta</x:v>
      </x:c>
      <x:c t="str">
        <x:v>SAPHO</x:v>
      </x:c>
      <x:c t="str">
        <x:v>8052015165825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8888108</x:v>
      </x:c>
      <x:c t="str">
        <x:v>GSI PURA SLIM dupla kerámiamosdó, 122x46cm, matt kréta</x:v>
      </x:c>
      <x:c t="str">
        <x:v>SAPHO</x:v>
      </x:c>
      <x:c t="str">
        <x:v>8052015169830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8889008</x:v>
      </x:c>
      <x:c t="str">
        <x:v>GSI PURA SLIM dupla kerámiamosdó, furat nélkül, 142x46cm, matt kréta</x:v>
      </x:c>
      <x:c t="str">
        <x:v>SAPHO</x:v>
      </x:c>
      <x:c t="str">
        <x:v>8052015165818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újdonság: 2025.05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8889108</x:v>
      </x:c>
      <x:c t="str">
        <x:v>GSI PURA SLIM dupla kerámiamosdó, 142x46cm, matt kréta</x:v>
      </x:c>
      <x:c t="str">
        <x:v>SAPHO</x:v>
      </x:c>
      <x:c t="str">
        <x:v>8032937813806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>újdonság: 2025.05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894</x:v>
      </x:c>
      <x:c t="str">
        <x:v>POLYSAN kádtöltő hydromasszázs kádakhoz </x:v>
      </x:c>
      <x:c t="str">
        <x:v>SAPHO</x:v>
      </x:c>
      <x:c t="str">
        <x:v>8590729023821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szolgáltatás</x:v>
      </x:c>
      <x:c t="n">
        <x:v>0.0000</x:v>
      </x:c>
      <x:c t="n">
        <x:v>69000.0000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38000.0000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33000.0000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903609</x:v>
      </x:c>
      <x:c t="str">
        <x:v>GSI SAND kerámiamosdó, pultra helyezhető, 60x14x38cm, matt fehér</x:v>
      </x:c>
      <x:c t="str">
        <x:v>SAPHO</x:v>
      </x:c>
      <x:c t="str">
        <x:v>8032937820453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253000.0000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903926</x:v>
      </x:c>
      <x:c t="str">
        <x:v>GSI LAVABO kerámiamosdó, átm:40cm, matt fekete</x:v>
      </x:c>
      <x:c t="str">
        <x:v>SAPHO</x:v>
      </x:c>
      <x:c t="str">
        <x:v>8032937822303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207000.0000</x:v>
      </x:c>
      <x:c t="str">
        <x:v/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8200.0000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14000.0000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68000.0000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falsík alatti zuhanycsaptelep,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falsík alatti zuhanycsaptelep,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1034000.0000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SAPHO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5900.0000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304000.0000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941909</x:v>
      </x:c>
      <x:c t="str">
        <x:v>GSI KUBE X WC-csésze, Swirlflush, alsó/hátsó kifolyású, 36x63cm,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941911</x:v>
      </x:c>
      <x:c t="str">
        <x:v>GSI KUBE X WC-csésze, Swirlflush, alsó/hátsó kifolyású, 36x63cm,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179000.0000</x:v>
      </x:c>
      <x:c t="str">
        <x:v>újdonság: 2025.05</x:v>
      </x:c>
    </x:row>
    <x:row>
      <x:c t="str">
        <x:v>941926</x:v>
      </x:c>
      <x:c t="str">
        <x:v>GSI KUBE X WC-csésze, Swirlflush, alsó/hátsó kifolyású, 36x63cm,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9425026</x:v>
      </x:c>
      <x:c t="str">
        <x:v>GSI KUBE X dupla kerámiamosdó, 120x47cm, furat nélkül, 120x47cm, matt fekete</x:v>
      </x:c>
      <x:c t="str">
        <x:v>SAPHO</x:v>
      </x:c>
      <x:c t="str">
        <x:v>8052015167485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/>
      </x:c>
    </x:row>
    <x:row>
      <x:c t="str">
        <x:v>9425126</x:v>
      </x:c>
      <x:c t="str">
        <x:v>GSI KUBE X dupla kerámiamosdó, 120x47cm, 120x47cm, matt fekete</x:v>
      </x:c>
      <x:c t="str">
        <x:v>SAPHO</x:v>
      </x:c>
      <x:c t="str">
        <x:v>8052015167492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112000.0000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942911</x:v>
      </x:c>
      <x:c t="str">
        <x:v>GSI KUBE X kerámiamosdó, 50x37cm, ExtraGlaze</x:v>
      </x:c>
      <x:c t="str">
        <x:v>SAPHO</x:v>
      </x:c>
      <x:c t="str">
        <x:v>8056590011232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108000.0000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104000.0000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945311</x:v>
      </x:c>
      <x:c t="str">
        <x:v>GSI KUBE X kerámiamosdó, 60x37cm, ExtraGlaze</x:v>
      </x:c>
      <x:c t="str">
        <x:v>SAPHO</x:v>
      </x:c>
      <x:c t="str">
        <x:v>8056590010679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117000.0000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9456126</x:v>
      </x:c>
      <x:c t="str">
        <x:v>GSI KUBE X kerámiamosdó, 80x47cm, matt fekete</x:v>
      </x:c>
      <x:c t="str">
        <x:v>SAPHO</x:v>
      </x:c>
      <x:c t="str">
        <x:v>8052015165504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9457126</x:v>
      </x:c>
      <x:c t="str">
        <x:v>GSI KUBE X kerámiamosdó, 80x47cm, matt fekete</x:v>
      </x:c>
      <x:c t="str">
        <x:v>SAPHO</x:v>
      </x:c>
      <x:c t="str">
        <x:v>8052015167614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945811</x:v>
      </x:c>
      <x:c t="str">
        <x:v>GSI KUBE X kerámiamosdó, 60x37cm, ExtraGlaze</x:v>
      </x:c>
      <x:c t="str">
        <x:v>SAPHO</x:v>
      </x:c>
      <x:c t="str">
        <x:v>8056590011225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131000.0000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948109</x:v>
      </x:c>
      <x:c t="str">
        <x:v>GSI KUBE X WC-tartály,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948111</x:v>
      </x:c>
      <x:c t="str">
        <x:v>GSI KUBE X WC-tartály,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69000.0000</x:v>
      </x:c>
      <x:c t="str">
        <x:v>újdonság: 2025.05</x:v>
      </x:c>
    </x:row>
    <x:row>
      <x:c t="str">
        <x:v>948126</x:v>
      </x:c>
      <x:c t="str">
        <x:v>GSI KUBE X WC-tartály,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9595PR25K9</x:v>
      </x:c>
      <x:c t="str">
        <x:v>KING mosdószifon, 5/4", 32mm, ABS/matt fekete</x:v>
      </x:c>
      <x:c t="str">
        <x:v>SAPHO</x:v>
      </x:c>
      <x:c t="str">
        <x:v>8590913999178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>újdonság: 2025.05</x:v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264000.0000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9665126</x:v>
      </x:c>
      <x:c t="str">
        <x:v>GSI NUBES fali bidé, 35x55cm, matt fekete</x:v>
      </x:c>
      <x:c t="str">
        <x:v>SAPHO</x:v>
      </x:c>
      <x:c t="str">
        <x:v>8052015162480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újdonság: 2025.05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9682126</x:v>
      </x:c>
      <x:c t="str">
        <x:v>GSI NUBES kerámiamosdó 50x40cm, matt fekete</x:v>
      </x:c>
      <x:c t="str">
        <x:v>SAPHO</x:v>
      </x:c>
      <x:c t="str">
        <x:v>8057729351991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2025.05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981008</x:v>
      </x:c>
      <x:c t="str">
        <x:v>GSI MODO SWIRLFLUSH álló WC, alsó/hátsó kifolyású,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2025.05</x:v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981608</x:v>
      </x:c>
      <x:c t="str">
        <x:v>GSI MODO SWIRLFLUSH fali WC,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2025.05</x:v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983.401.8</x:v>
      </x:c>
      <x:c t="str">
        <x:v>OMP TEA SUMISURA padlóösszefolyó, L-450-1230, DN50</x:v>
      </x:c>
      <x:c t="str">
        <x:v>SAPHO</x:v>
      </x:c>
      <x:c t="str">
        <x:v>8019952183442</x:v>
      </x:c>
      <x:c t="str">
        <x:v>db        </x:v>
      </x:c>
      <x:c t="str">
        <x:v>73249000</x:v>
      </x:c>
      <x:c t="n">
        <x:v>2.4430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újdonság: 2025.05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9862108</x:v>
      </x:c>
      <x:c t="str">
        <x:v>GSI MODO álló bidé, 37x52cm, matt kréta</x:v>
      </x:c>
      <x:c t="str">
        <x:v>SAPHO</x:v>
      </x:c>
      <x:c t="str">
        <x:v>8057729354305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9864108</x:v>
      </x:c>
      <x:c t="str">
        <x:v>GSI MODO álló bidé, 37x52cm, matt kréta</x:v>
      </x:c>
      <x:c t="str">
        <x:v>SAPHO</x:v>
      </x:c>
      <x:c t="str">
        <x:v>8057729356361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9883011</x:v>
      </x:c>
      <x:c t="str">
        <x:v>GSI MODO kerámiamosdó furat, nélkül, 60x35cm, ExtraGlaze</x:v>
      </x:c>
      <x:c t="str">
        <x:v>SAPHO</x:v>
      </x:c>
      <x:c t="str">
        <x:v>8057729354473</x:v>
      </x:c>
      <x:c t="str">
        <x:v>db        </x:v>
      </x:c>
      <x:c t="str">
        <x:v>69109000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2025.05</x:v>
      </x:c>
    </x:row>
    <x:row>
      <x:c t="str">
        <x:v>9884011</x:v>
      </x:c>
      <x:c t="str">
        <x:v>GSI MODO kerámiamosdó, furat nélkül, 50x35cm, ExtraGlaze</x:v>
      </x:c>
      <x:c t="str">
        <x:v>SAPHO</x:v>
      </x:c>
      <x:c t="str">
        <x:v>8057729354480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158000.0000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A172101</x:v>
      </x:c>
      <x:c t="str">
        <x:v>HANDICAP fürdőszobai szék, króm/fehér</x:v>
      </x:c>
      <x:c t="str">
        <x:v>SAPHO</x:v>
      </x:c>
      <x:c t="str">
        <x:v>4006956159164</x:v>
      </x:c>
      <x:c t="str">
        <x:v>db        </x:v>
      </x:c>
      <x:c t="str">
        <x:v>94017900</x:v>
      </x:c>
      <x:c t="n">
        <x:v>2.4030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A172110</x:v>
      </x:c>
      <x:c t="str">
        <x:v>HANDICAP fürdőszobai szék, fekete</x:v>
      </x:c>
      <x:c t="str">
        <x:v>SAPHO</x:v>
      </x:c>
      <x:c t="str">
        <x:v>4006956185439</x:v>
      </x:c>
      <x:c t="str">
        <x:v>db        </x:v>
      </x:c>
      <x:c t="str">
        <x:v>94017900</x:v>
      </x:c>
      <x:c t="n">
        <x:v>2.4160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A173100</x:v>
      </x:c>
      <x:c t="str">
        <x:v>HANDICAP kapaszkodó fürdőszobai székre, króm</x:v>
      </x:c>
      <x:c t="str">
        <x:v>SAPHO</x:v>
      </x:c>
      <x:c t="str">
        <x:v>4006956159133</x:v>
      </x:c>
      <x:c t="str">
        <x:v>db        </x:v>
      </x:c>
      <x:c t="str">
        <x:v>73249000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A173110</x:v>
      </x:c>
      <x:c t="str">
        <x:v>HANDICAP kapaszkodó fürdőszobai székre, fekete</x:v>
      </x:c>
      <x:c t="str">
        <x:v>SAPHO</x:v>
      </x:c>
      <x:c t="str">
        <x:v>4006956195438</x:v>
      </x:c>
      <x:c t="str">
        <x:v>db        </x:v>
      </x:c>
      <x:c t="str">
        <x:v>94017900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A1780</x:v>
      </x:c>
      <x:c t="str">
        <x:v>AQUALINE NISA kád, láb nélkül, 170x80x42cm</x:v>
      </x:c>
      <x:c t="str">
        <x:v>AQUALINE</x:v>
      </x:c>
      <x:c t="str">
        <x:v>8590729053422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131000.0000</x:v>
      </x:c>
      <x:c t="str">
        <x:v>újdonság: 2025.05</x:v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5400.0000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A74301</x:v>
      </x:c>
      <x:c t="str">
        <x:v>PRESTIGE uchycení odpadkových pytlů pro koš A74101 </x:v>
      </x:c>
      <x:c t="str">
        <x:v>ALKATRÉSZ</x:v>
      </x:c>
      <x:c t="str">
        <x:v>8020090092640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>újdonság: 2024.05</x:v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57000.0000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63000.0000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14500.0000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75000.0000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47000.0000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11500.0000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AE250-0101</x:v>
      </x:c>
      <x:c t="str">
        <x:v>ABELINE Rockstone sarokpolc, 250x250mm, matt fehér</x:v>
      </x:c>
      <x:c t="str">
        <x:v>SAPHO</x:v>
      </x:c>
      <x:c t="str">
        <x:v>8590913997075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AE250-0598</x:v>
      </x:c>
      <x:c t="str">
        <x:v>ABELINE Rockstone sarokpolc, 250x250mm, black attica</x:v>
      </x:c>
      <x:c t="str">
        <x:v>SAPHO</x:v>
      </x:c>
      <x:c t="str">
        <x:v>8590913997082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AE250-4033</x:v>
      </x:c>
      <x:c t="str">
        <x:v>ABELINE Rockstone sarokpolc, 250x250mm, beton</x:v>
      </x:c>
      <x:c t="str">
        <x:v>SAPHO</x:v>
      </x:c>
      <x:c t="str">
        <x:v>8590913997099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SAPHO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900.0000</x:v>
      </x:c>
      <x:c t="str">
        <x:v/>
      </x:c>
    </x:row>
    <x:row>
      <x:c t="str">
        <x:v>AERPL</x:v>
      </x:c>
      <x:c t="str">
        <x:v>külső menetes perlátor, M24x1</x:v>
      </x:c>
      <x:c t="str">
        <x:v>SAPHO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SAPHO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SAPHO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SAPHO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AF006GM</x:v>
      </x:c>
      <x:c t="str">
        <x:v>ICONIC magasított mosdócsaptelep, gun metal</x:v>
      </x:c>
      <x:c t="str">
        <x:v>SAPHO</x:v>
      </x:c>
      <x:c t="str">
        <x:v>8590913996856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AF006W</x:v>
      </x:c>
      <x:c t="str">
        <x:v>ICONIC magasított mosdócsaptelep, matt fehér</x:v>
      </x:c>
      <x:c t="str">
        <x:v>SAPHO</x:v>
      </x:c>
      <x:c t="str">
        <x:v>8590913996849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AF011</x:v>
      </x:c>
      <x:c t="str">
        <x:v>ICONIC zuhanycsaptelep, króm</x:v>
      </x:c>
      <x:c t="str">
        <x:v>SAPHO</x:v>
      </x:c>
      <x:c t="str">
        <x:v>8590913995736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AF011B</x:v>
      </x:c>
      <x:c t="str">
        <x:v>ICONIC zuhanycsaptelep, matt fekete</x:v>
      </x:c>
      <x:c t="str">
        <x:v>SAPHO</x:v>
      </x:c>
      <x:c t="str">
        <x:v>8590913995743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AF011GB</x:v>
      </x:c>
      <x:c t="str">
        <x:v>ICONIC zuhanycsaptelep, matt arany</x:v>
      </x:c>
      <x:c t="str">
        <x:v>SAPHO</x:v>
      </x:c>
      <x:c t="str">
        <x:v>8590913995750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2025.05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falsík alatti zuhanycsaptelep, 2-irányú váltóval,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falsík alatti zuhanycsaptelep, 2-irányú váltóval,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falsík alatti zuhanycsaptelep, 2-irányú váltóval,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33600.0000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11000.0000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329000.0000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2024.09</x:v>
      </x:c>
    </x:row>
    <x:row>
      <x:c t="str">
        <x:v>AL2616</x:v>
      </x:c>
      <x:c t="str">
        <x:v>ARCHITEX padló és mennyezet rögzítő szett 1610x2600mm, króm</x:v>
      </x:c>
      <x:c t="str">
        <x:v>SAPHO</x:v>
      </x:c>
      <x:c t="str">
        <x:v>8590729053712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79000.0000</x:v>
      </x:c>
      <x:c t="str">
        <x:v>újdonság: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294000.0000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57000.0000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454000.0000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374000.0000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161000.0000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139000.0000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78000.0000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89000.0000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28600.0000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82000.0000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6mm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66000.0000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AR429</x:v>
      </x:c>
      <x:c t="str">
        <x:v>EVORA kerámiamosdó, pultra szerelhető, túlfolyó nélkül, 50,5x37cm</x:v>
      </x:c>
      <x:c t="str">
        <x:v>SAPHO</x:v>
      </x:c>
      <x:c t="str">
        <x:v>8590913998676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34000.0000</x:v>
      </x:c>
      <x:c t="str">
        <x:v>újdonság: 2025.05</x:v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AR435BC</x:v>
      </x:c>
      <x:c t="str">
        <x:v>RONDANE pultra szerelhető kerámiamosdó, túlfolyó nélkül, átm.:41cm, bianco carrara</x:v>
      </x:c>
      <x:c t="str">
        <x:v>SAPHO</x:v>
      </x:c>
      <x:c t="str">
        <x:v>8590913998683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AR435BM</x:v>
      </x:c>
      <x:c t="str">
        <x:v>RONDANE pultra szerelhető kerámiamosdó, túlfolyó nélkül, átm.:41cm, breccia márvány</x:v>
      </x:c>
      <x:c t="str">
        <x:v>SAPHO</x:v>
      </x:c>
      <x:c t="str">
        <x:v>8590913998737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AR435CM</x:v>
      </x:c>
      <x:c t="str">
        <x:v>RONDANE pultra szerelhető kerámiamosdó, túlfolyó nélkül, átm.:41cm, carnico márvány</x:v>
      </x:c>
      <x:c t="str">
        <x:v>SAPHO</x:v>
      </x:c>
      <x:c t="str">
        <x:v>8590913998690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AR900BC</x:v>
      </x:c>
      <x:c t="str">
        <x:v>klik-klak mosdólefolyó túlfolyó nélkül, 5/4“, 10-50mm, bianco carrara</x:v>
      </x:c>
      <x:c t="str">
        <x:v>SAPHO</x:v>
      </x:c>
      <x:c t="str">
        <x:v>8590913111457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AR900BM</x:v>
      </x:c>
      <x:c t="str">
        <x:v>klik-klak mosdólefolyó túlfolyó nélkül, 5/4“, 10-50mm, breccia márvány</x:v>
      </x:c>
      <x:c t="str">
        <x:v>SAPHO</x:v>
      </x:c>
      <x:c t="str">
        <x:v>8590913111464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AR900CM</x:v>
      </x:c>
      <x:c t="str">
        <x:v>klik-klak mosdólefolyó túlfolyó nélkül, 5/4“, 10-50mm, carnico márvány</x:v>
      </x:c>
      <x:c t="str">
        <x:v>SAPHO</x:v>
      </x:c>
      <x:c t="str">
        <x:v>8590913111471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AS410</x:v>
      </x:c>
      <x:c t="str">
        <x:v>ASTYLE fördőszobai szék, 40x41x25cm, tömör fa</x:v>
      </x:c>
      <x:c t="str">
        <x:v>SAPHO</x:v>
      </x:c>
      <x:c t="str">
        <x:v>8590913115387</x:v>
      </x:c>
      <x:c t="str">
        <x:v>db        </x:v>
      </x:c>
      <x:c t="str">
        <x:v>94036090</x:v>
      </x:c>
      <x:c t="n">
        <x:v>4.6600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2025.05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7500.0000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86000.0000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38000.0000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AV041</x:v>
      </x:c>
      <x:c t="str">
        <x:v>AVICE pult, 80,7x48,8cm, roveri tölgy</x:v>
      </x:c>
      <x:c t="str">
        <x:v>SAPHO</x:v>
      </x:c>
      <x:c t="str">
        <x:v>8590913113468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>újdonság: 2025.05</x:v>
      </x:c>
    </x:row>
    <x:row>
      <x:c t="str">
        <x:v>AV042</x:v>
      </x:c>
      <x:c t="str">
        <x:v>AVICE pult, 90,7x48,8cm, roveri tölgy</x:v>
      </x:c>
      <x:c t="str">
        <x:v>SAPHO</x:v>
      </x:c>
      <x:c t="str">
        <x:v>8590913113475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újdonság: 2025.05</x:v>
      </x:c>
    </x:row>
    <x:row>
      <x:c t="str">
        <x:v>AV043</x:v>
      </x:c>
      <x:c t="str">
        <x:v>AVICE pult, 100,7x48,8cm, roveri tölgy</x:v>
      </x:c>
      <x:c t="str">
        <x:v>SAPHO</x:v>
      </x:c>
      <x:c t="str">
        <x:v>8590913113482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>újdonság: 2025.05</x:v>
      </x:c>
    </x:row>
    <x:row>
      <x:c t="str">
        <x:v>AV044</x:v>
      </x:c>
      <x:c t="str">
        <x:v>AVICE pult, 110,7x48,8cm, roveri tölgy</x:v>
      </x:c>
      <x:c t="str">
        <x:v>SAPHO</x:v>
      </x:c>
      <x:c t="str">
        <x:v>8590913113499</x:v>
      </x:c>
      <x:c t="str">
        <x:v>db        </x:v>
      </x:c>
      <x:c t="str">
        <x:v>94036090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>újdonság: 2025.05</x:v>
      </x:c>
    </x:row>
    <x:row>
      <x:c t="str">
        <x:v>AV045</x:v>
      </x:c>
      <x:c t="str">
        <x:v>AVICE pult, 120,7x48,8cm, roveri tölgy</x:v>
      </x:c>
      <x:c t="str">
        <x:v>SAPHO</x:v>
      </x:c>
      <x:c t="str">
        <x:v>8590913114304</x:v>
      </x:c>
      <x:c t="str">
        <x:v>db        </x:v>
      </x:c>
      <x:c t="str">
        <x:v>94036090</x:v>
      </x:c>
      <x:c t="n">
        <x:v>17.7000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81000.0000</x:v>
      </x:c>
      <x:c t="str">
        <x:v>újdonság: 2025.05</x:v>
      </x:c>
    </x:row>
    <x:row>
      <x:c t="str">
        <x:v>AV046</x:v>
      </x:c>
      <x:c t="str">
        <x:v>AVICE pult, 140,7x1,2x48,8cm, roveri tölgy</x:v>
      </x:c>
      <x:c t="str">
        <x:v>SAPHO</x:v>
      </x:c>
      <x:c t="str">
        <x:v>8590913113505</x:v>
      </x:c>
      <x:c t="str">
        <x:v>db        </x:v>
      </x:c>
      <x:c t="str">
        <x:v>94036090</x:v>
      </x:c>
      <x:c t="n">
        <x:v>20.4000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2025.05</x:v>
      </x:c>
    </x:row>
    <x:row>
      <x:c t="str">
        <x:v>AV047</x:v>
      </x:c>
      <x:c t="str">
        <x:v>AVICE pult, 150,7x48,8cm, roveri tölgy</x:v>
      </x:c>
      <x:c t="str">
        <x:v>SAPHO</x:v>
      </x:c>
      <x:c t="str">
        <x:v>8590913113512</x:v>
      </x:c>
      <x:c t="str">
        <x:v>db        </x:v>
      </x:c>
      <x:c t="str">
        <x:v>94036090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>újdonság: 2025.05</x:v>
      </x:c>
    </x:row>
    <x:row>
      <x:c t="str">
        <x:v>AV048</x:v>
      </x:c>
      <x:c t="str">
        <x:v>AVICE pult, 180,4x48,8cm, roveri tölgy</x:v>
      </x:c>
      <x:c t="str">
        <x:v>SAPHO</x:v>
      </x:c>
      <x:c t="str">
        <x:v>8590913114311</x:v>
      </x:c>
      <x:c t="str">
        <x:v>db        </x:v>
      </x:c>
      <x:c t="str">
        <x:v>94036090</x:v>
      </x:c>
      <x:c t="n">
        <x:v>25.8000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2025.05</x:v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110000.0000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115000.0000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AVI005</x:v>
      </x:c>
      <x:c t="str">
        <x:v>fali kádbeömlő, 300x52mm, króm</x:v>
      </x:c>
      <x:c t="str">
        <x:v>SAPHO</x:v>
      </x:c>
      <x:c t="str">
        <x:v>8590913997815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82000.0000</x:v>
      </x:c>
      <x:c t="str">
        <x:v>újdonság: 2025.05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414000.0000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424000.0000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404000.0000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461000.0000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falsík alatti zuhanycsaptelep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109000.0000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344000.0000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604000.0000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falsík alatti mosdócsaptelep,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falsík alatti mosdócsaptelep,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falsík alatti mosdócsaptelep,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falsík alatti zuhanycsaptelep, 1-irányú váltóval,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falsík alatti zuhanycsaptelep, 1-irányú váltóval,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falsík alatti zuhanycsaptelep, 1-irányú váltóval,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falsík alatti zuhanycsaptelep, 2-irányú váltóval,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falsík alatti zuhanycsaptelep, 2-irányú váltóval,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falsík alatti zuhanycsaptelep, 2-irányú váltóval,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104000.0000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133300.0000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87000.0000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63000.0000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38000.0000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5100.0000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96000.0000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BO411</x:v>
      </x:c>
      <x:c t="str">
        <x:v>Fali kifolyócső, 160mm, króm</x:v>
      </x:c>
      <x:c t="str">
        <x:v>SAPHO</x:v>
      </x:c>
      <x:c t="str">
        <x:v>8590913114717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14000.0000</x:v>
      </x:c>
      <x:c t="str">
        <x:v>újdonság: 2025.05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16000.0000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8000.0000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4500.0000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77000.0000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BUTECH3</x:v>
      </x:c>
      <x:c t="str">
        <x:v>BLUE 3 részes kádperemre szerelhető csaptelep, króm</x:v>
      </x:c>
      <x:c t="str">
        <x:v>SAPHO</x:v>
      </x:c>
      <x:c t="str">
        <x:v>8590913984884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234000.0000</x:v>
      </x:c>
      <x:c t="str">
        <x:v>újdonság: 2025.05</x:v>
      </x:c>
    </x:row>
    <x:row>
      <x:c t="str">
        <x:v>BUTECH4</x:v>
      </x:c>
      <x:c t="str">
        <x:v>BLUE 4 részes kádperemre szerelhető csaptelep, króm</x:v>
      </x:c>
      <x:c t="str">
        <x:v>SAPHO</x:v>
      </x:c>
      <x:c t="str">
        <x:v>8590913984877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274000.0000</x:v>
      </x:c>
      <x:c t="str">
        <x:v>újdonság: 2025.05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7000.0000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CA590BC</x:v>
      </x:c>
      <x:c t="str">
        <x:v>CALEO kerámiamosdó, 60x42cm, bianco carrara</x:v>
      </x:c>
      <x:c t="str">
        <x:v>SAPHO</x:v>
      </x:c>
      <x:c t="str">
        <x:v>8590913998706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CA590BM</x:v>
      </x:c>
      <x:c t="str">
        <x:v>CALEO kerámiamosdó, 60x42cm, breccia márvány</x:v>
      </x:c>
      <x:c t="str">
        <x:v>SAPHO</x:v>
      </x:c>
      <x:c t="str">
        <x:v>8590913998720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CA590CM</x:v>
      </x:c>
      <x:c t="str">
        <x:v>CALEO kerámiamosdó, 60x42cm, carnico márvány</x:v>
      </x:c>
      <x:c t="str">
        <x:v>SAPHO</x:v>
      </x:c>
      <x:c t="str">
        <x:v>8590913998713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CD041</x:v>
      </x:c>
      <x:c t="str">
        <x:v>CHANEL cserélhető dekorcsík fiókok közé, U-forma, 444x70x25mm, matt fekete</x:v>
      </x:c>
      <x:c t="str">
        <x:v>SAPHO</x:v>
      </x:c>
      <x:c t="str">
        <x:v>8590913116216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CD043</x:v>
      </x:c>
      <x:c t="str">
        <x:v>CHANEL cserélhető dekorcsík fiókok közé, U-forma, 444x70x25mm, matt fehér</x:v>
      </x:c>
      <x:c t="str">
        <x:v>SAPHO</x:v>
      </x:c>
      <x:c t="str">
        <x:v>8590913116247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CD051</x:v>
      </x:c>
      <x:c t="str">
        <x:v>CHANEL cserélhető dekorcsík fiókok közé, U-forma, 544x70x25mm, matt fekete</x:v>
      </x:c>
      <x:c t="str">
        <x:v>SAPHO</x:v>
      </x:c>
      <x:c t="str">
        <x:v>8590913116278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CD053</x:v>
      </x:c>
      <x:c t="str">
        <x:v>CHANEL cserélhető dekorcsík fiókok közé, U-forma, 544x70x25mm, matt fehér</x:v>
      </x:c>
      <x:c t="str">
        <x:v>SAPHO</x:v>
      </x:c>
      <x:c t="str">
        <x:v>8590913116285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CD061</x:v>
      </x:c>
      <x:c t="str">
        <x:v>CHANEL cserélhető dekorcsík fiókok közé, U-forma, 556x70x25mm, matt fekete</x:v>
      </x:c>
      <x:c t="str">
        <x:v>SAPHO</x:v>
      </x:c>
      <x:c t="str">
        <x:v>8590913114335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CD063</x:v>
      </x:c>
      <x:c t="str">
        <x:v>CHANEL cserélhető dekorcsík fiókok közé, U-forma, 556x70x25mm, matt fehér</x:v>
      </x:c>
      <x:c t="str">
        <x:v>SAPHO</x:v>
      </x:c>
      <x:c t="str">
        <x:v>8590913114328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CD071</x:v>
      </x:c>
      <x:c t="str">
        <x:v>CHANEL cserélhető dekorcsík fiókok közé, U-forma, 662x70x25mm, matt fekete</x:v>
      </x:c>
      <x:c t="str">
        <x:v>SAPHO</x:v>
      </x:c>
      <x:c t="str">
        <x:v>8590913114342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CD073</x:v>
      </x:c>
      <x:c t="str">
        <x:v>CHANEL cserélhető dekorcsík fiókok közé, U-forma, 662x70x25mm, matt fehér</x:v>
      </x:c>
      <x:c t="str">
        <x:v>SAPHO</x:v>
      </x:c>
      <x:c t="str">
        <x:v>8590913114359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CD081</x:v>
      </x:c>
      <x:c t="str">
        <x:v>CHANEL cserélhető dekorcsík fiókok közé, U-forma, 762x70x25mm, matt fekete</x:v>
      </x:c>
      <x:c t="str">
        <x:v>SAPHO</x:v>
      </x:c>
      <x:c t="str">
        <x:v>8590913991493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CD083</x:v>
      </x:c>
      <x:c t="str">
        <x:v>CHANEL cserélhető dekorcsík fiókok közé, U-forma, 762x70x25mm, matt fehér</x:v>
      </x:c>
      <x:c t="str">
        <x:v>SAPHO</x:v>
      </x:c>
      <x:c t="str">
        <x:v>8590913991509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CD091</x:v>
      </x:c>
      <x:c t="str">
        <x:v>CHANEL cserélhető dekorcsík fiókok közé, U-forma, 744x70x25mm, matt fekete</x:v>
      </x:c>
      <x:c t="str">
        <x:v>SAPHO</x:v>
      </x:c>
      <x:c t="str">
        <x:v>8590913116322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CD093</x:v>
      </x:c>
      <x:c t="str">
        <x:v>CHANEL cserélhető dekorcsík fiókok közé, U-forma, 744x70x25mm, matt fehér</x:v>
      </x:c>
      <x:c t="str">
        <x:v>SAPHO</x:v>
      </x:c>
      <x:c t="str">
        <x:v>8590913116339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CD101</x:v>
      </x:c>
      <x:c t="str">
        <x:v>CHANEL cserélhető dekorcsík fiókok közé, U-forma, 962x70x25mm, matt fekete</x:v>
      </x:c>
      <x:c t="str">
        <x:v>SAPHO</x:v>
      </x:c>
      <x:c t="str">
        <x:v>8590913114366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CD103</x:v>
      </x:c>
      <x:c t="str">
        <x:v>CHANEL cserélhető dekorcsík fiókok közé, U-forma, 962x70x25mm, matt fehér</x:v>
      </x:c>
      <x:c t="str">
        <x:v>SAPHO</x:v>
      </x:c>
      <x:c t="str">
        <x:v>8590913114373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CD121</x:v>
      </x:c>
      <x:c t="str">
        <x:v>CHANEL cserélhető dekorcsík fiókok közé, U-forma, 1164x70x25mm, matt fekete</x:v>
      </x:c>
      <x:c t="str">
        <x:v>SAPHO</x:v>
      </x:c>
      <x:c t="str">
        <x:v>8590913114380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CD123</x:v>
      </x:c>
      <x:c t="str">
        <x:v>CHANEL cserélhető dekorcsík fiókok közé, U-forma, 1164x70x25mm, matt fehér</x:v>
      </x:c>
      <x:c t="str">
        <x:v>SAPHO</x:v>
      </x:c>
      <x:c t="str">
        <x:v>8590913114397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CD141</x:v>
      </x:c>
      <x:c t="str">
        <x:v>CHANEL cserélhető dekorcsík fiókok közé, U-forma, 1364x70x25mm, matt fekete</x:v>
      </x:c>
      <x:c t="str">
        <x:v>SAPHO</x:v>
      </x:c>
      <x:c t="str">
        <x:v>8590913114403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CD143</x:v>
      </x:c>
      <x:c t="str">
        <x:v>CHANEL cserélhető dekorcsík fiókok közé, U-forma, 1364x70x25mm, matt fehér</x:v>
      </x:c>
      <x:c t="str">
        <x:v>SAPHO</x:v>
      </x:c>
      <x:c t="str">
        <x:v>8590913114410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319000.0000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falsík alatti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falsík alatti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CH041</x:v>
      </x:c>
      <x:c t="str">
        <x:v>CHANEL cserélhető dekorcsík fiókok közé, J-forma, 444x70x25mm, matt fekete</x:v>
      </x:c>
      <x:c t="str">
        <x:v>SAPHO</x:v>
      </x:c>
      <x:c t="str">
        <x:v>8590913116254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CH043</x:v>
      </x:c>
      <x:c t="str">
        <x:v>CHANEL cserélhető dekorcsík fiókok közé, J-forma, 444x70x25mm, matt fehér</x:v>
      </x:c>
      <x:c t="str">
        <x:v>SAPHO</x:v>
      </x:c>
      <x:c t="str">
        <x:v>8590913116261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CH051</x:v>
      </x:c>
      <x:c t="str">
        <x:v>CHANEL cserélhető dekorcsík fiókok közé, J-forma, 544x70x25mm, matt fekete</x:v>
      </x:c>
      <x:c t="str">
        <x:v>SAPHO</x:v>
      </x:c>
      <x:c t="str">
        <x:v>8590913116292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CH053</x:v>
      </x:c>
      <x:c t="str">
        <x:v>CHANEL cserélhető dekorcsík fiókok közé, J-forma, 544x70x25mm, matt fehér</x:v>
      </x:c>
      <x:c t="str">
        <x:v>SAPHO</x:v>
      </x:c>
      <x:c t="str">
        <x:v>8590913116315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CH061</x:v>
      </x:c>
      <x:c t="str">
        <x:v>CHANEL cserélhető dekorcsík fiókok közé, J-forma, 556x70x25mm, matt fekete</x:v>
      </x:c>
      <x:c t="str">
        <x:v>SAPHO</x:v>
      </x:c>
      <x:c t="str">
        <x:v>8590913114458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CH063</x:v>
      </x:c>
      <x:c t="str">
        <x:v>CHANEL cserélhető dekorcsík fiókok közé, J-forma, 556x70x25mm, matt fehér</x:v>
      </x:c>
      <x:c t="str">
        <x:v>SAPHO</x:v>
      </x:c>
      <x:c t="str">
        <x:v>8590913114465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CH071</x:v>
      </x:c>
      <x:c t="str">
        <x:v>CHANEL cserélhető dekorcsík fiókok közé, J-forma, 662x70x25mm, matt fekete</x:v>
      </x:c>
      <x:c t="str">
        <x:v>SAPHO</x:v>
      </x:c>
      <x:c t="str">
        <x:v>8590913114472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CH073</x:v>
      </x:c>
      <x:c t="str">
        <x:v>CHANEL cserélhető dekorcsík fiókok közé, J-forma, 662x70x25mm, matt fehér</x:v>
      </x:c>
      <x:c t="str">
        <x:v>SAPHO</x:v>
      </x:c>
      <x:c t="str">
        <x:v>8590913114489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CH081</x:v>
      </x:c>
      <x:c t="str">
        <x:v>CHANEL cserélhető dekorcsík fiókok közé, J-forma, 762x70x25mm, matt fekete</x:v>
      </x:c>
      <x:c t="str">
        <x:v>SAPHO</x:v>
      </x:c>
      <x:c t="str">
        <x:v>8590913991479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CH083</x:v>
      </x:c>
      <x:c t="str">
        <x:v>CHANEL cserélhető dekorcsík fiókok közé, J-forma, 762x70x25mm, matt fehér</x:v>
      </x:c>
      <x:c t="str">
        <x:v>SAPHO</x:v>
      </x:c>
      <x:c t="str">
        <x:v>8590913991486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CH091</x:v>
      </x:c>
      <x:c t="str">
        <x:v>CHANEL cserélhető dekorcsík fiókok közé, J-forma, 744x70x25mm, matt fekete</x:v>
      </x:c>
      <x:c t="str">
        <x:v>SAPHO</x:v>
      </x:c>
      <x:c t="str">
        <x:v>8590913116346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CH093</x:v>
      </x:c>
      <x:c t="str">
        <x:v>CHANEL cserélhető dekorcsík fiókok közé, J-forma, 744x70x25mm, matt fehér</x:v>
      </x:c>
      <x:c t="str">
        <x:v>SAPHO</x:v>
      </x:c>
      <x:c t="str">
        <x:v>8590913116353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CH101</x:v>
      </x:c>
      <x:c t="str">
        <x:v>CHANEL cserélhető dekorcsík fiókok közé, J-forma, 962x70x25mm, matt fekete</x:v>
      </x:c>
      <x:c t="str">
        <x:v>SAPHO</x:v>
      </x:c>
      <x:c t="str">
        <x:v>8590913114496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CH103</x:v>
      </x:c>
      <x:c t="str">
        <x:v>CHANEL cserélhető dekorcsík fiókok közé, J-forma, 962x70x25mm, matt fehér</x:v>
      </x:c>
      <x:c t="str">
        <x:v>SAPHO</x:v>
      </x:c>
      <x:c t="str">
        <x:v>8590913114502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CH121</x:v>
      </x:c>
      <x:c t="str">
        <x:v>CHANEL cserélhető dekorcsík fiókok közé, J-forma, 1164x70x25mm, matt fekete</x:v>
      </x:c>
      <x:c t="str">
        <x:v>SAPHO</x:v>
      </x:c>
      <x:c t="str">
        <x:v>8590913114519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CH124</x:v>
      </x:c>
      <x:c t="str">
        <x:v>CHANEL cserélhető dekorcsík fiókok közé, J-forma, 1164x70x25mm, matt fehér</x:v>
      </x:c>
      <x:c t="str">
        <x:v>SAPHO</x:v>
      </x:c>
      <x:c t="str">
        <x:v>8590913114540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CH141</x:v>
      </x:c>
      <x:c t="str">
        <x:v>CHANEL cserélhető dekorcsík fiókok közé, J-forma, 1364x70x25mm, matt fekete</x:v>
      </x:c>
      <x:c t="str">
        <x:v>SAPHO</x:v>
      </x:c>
      <x:c t="str">
        <x:v>8590913114526</x:v>
      </x:c>
      <x:c t="str">
        <x:v>db        </x:v>
      </x:c>
      <x:c t="str">
        <x:v>76042100</x:v>
      </x:c>
      <x:c t="n">
        <x:v>0.9700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CH143</x:v>
      </x:c>
      <x:c t="str">
        <x:v>CHANEL cserélhető dekorcsík fiókok közé, J-forma, 1364x70x25mm, matt fehér</x:v>
      </x:c>
      <x:c t="str">
        <x:v>SAPHO</x:v>
      </x:c>
      <x:c t="str">
        <x:v>8590913114533</x:v>
      </x:c>
      <x:c t="str">
        <x:v>db        </x:v>
      </x:c>
      <x:c t="str">
        <x:v>76042100</x:v>
      </x:c>
      <x:c t="n">
        <x:v>0.9800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704000.0000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2350000.0000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46000.0000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falsík alatti zuhanycsaptelep, 2-irányú váltóval,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falsík alatti zuhanycsaptelep, 2-irányú váltóval,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CM042GB</x:v>
      </x:c>
      <x:c t="str">
        <x:v>CUBEMIX falsík alatti zuhanycsaptelep, 2-irányú váltóval,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5200.0000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84000.0000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79000.0000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89000.0000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124000.0000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129000.0000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31000.0000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34000.0000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36100.0000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45000.0000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4600.0000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6000.0000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CV1232WM</x:v>
      </x:c>
      <x:c t="str">
        <x:v>klik-klak mosdólefolyó, nem zárható, 5/4“, 10-80mm, ABS/matt fehér</x:v>
      </x:c>
      <x:c t="str">
        <x:v>SAPHO</x:v>
      </x:c>
      <x:c t="str">
        <x:v>8590913999260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>újdonság: 2025.05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CV3004</x:v>
      </x:c>
      <x:c t="str">
        <x:v>klik-klak mosdólefolyó, nem zárható, 5/4“, 5-65mm, króm</x:v>
      </x:c>
      <x:c t="str">
        <x:v>SAPHO</x:v>
      </x:c>
      <x:c t="str">
        <x:v>8590913974984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2025.05</x:v>
      </x:c>
    </x:row>
    <x:row>
      <x:c t="str">
        <x:v>CV3004B</x:v>
      </x:c>
      <x:c t="str">
        <x:v>klik-klak mosdólefolyó, nem zárható, 5/4“, 5-65mm, matt fekete</x:v>
      </x:c>
      <x:c t="str">
        <x:v>SAPHO</x:v>
      </x:c>
      <x:c t="str">
        <x:v>8590913974991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7700.0000</x:v>
      </x:c>
      <x:c t="str">
        <x:v>újdonság: 2025.05</x:v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38000.0000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falsík alatti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falsík alatti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194000.0000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falsík alatti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falsík alatti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falsík alatti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falsík alatti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falsík alatti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falsík alatti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falsík alatti váltó, króm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falsík alatti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falsík alatti váltó, bronz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falsík alatti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DEVIN5</x:v>
      </x:c>
      <x:c t="str">
        <x:v>REITANO AXIA falsík alatti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DEVIN6</x:v>
      </x:c>
      <x:c t="str">
        <x:v>TRAX falsík alatti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falsík alatti zuhanycsaptelep, 1-irányú váltóval,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falsík alatti zuhanycsaptelep, 2-irányú váltóval,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DIMTECH3</x:v>
      </x:c>
      <x:c t="str">
        <x:v>DIMY 3 részes kádperemre szerelhető csaptelep, króm</x:v>
      </x:c>
      <x:c t="str">
        <x:v>SAPHO</x:v>
      </x:c>
      <x:c t="str">
        <x:v>8590913984907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354000.0000</x:v>
      </x:c>
      <x:c t="str">
        <x:v>újdonság: 2025.05</x:v>
      </x:c>
    </x:row>
    <x:row>
      <x:c t="str">
        <x:v>DIMTECH5</x:v>
      </x:c>
      <x:c t="str">
        <x:v>DIMY 5 részes kádperemre szerelhető csaptelep, króm</x:v>
      </x:c>
      <x:c t="str">
        <x:v>SAPHO</x:v>
      </x:c>
      <x:c t="str">
        <x:v>8590913984891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424000.0000</x:v>
      </x:c>
      <x:c t="str">
        <x:v>újdonság: 2025.05</x:v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falsík alatti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falsík alatti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falsík alatti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falsík alatti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falsík alatti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350000.0000</x:v>
      </x:c>
      <x:c t="str">
        <x:v/>
      </x:c>
    </x:row>
    <x:row>
      <x:c t="str">
        <x:v>DM493</x:v>
      </x:c>
      <x:c t="str">
        <x:v>DIMY falsík alatti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falsík alatti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DN050</x:v>
      </x:c>
      <x:c t="str">
        <x:v>AQUALINE DENEB tükrösszekrény, 50x70x18cm, matt fehér</x:v>
      </x:c>
      <x:c t="str">
        <x:v>AQUALINE</x:v>
      </x:c>
      <x:c t="str">
        <x:v>8590913118227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89000.0000</x:v>
      </x:c>
      <x:c t="str">
        <x:v>újdonság: 2025.06</x:v>
      </x:c>
    </x:row>
    <x:row>
      <x:c t="str">
        <x:v>DN060</x:v>
      </x:c>
      <x:c t="str">
        <x:v>AQUALINE DENEB tükrösszekrény, 60x70x18cm, matt fehér</x:v>
      </x:c>
      <x:c t="str">
        <x:v>AQUALINE</x:v>
      </x:c>
      <x:c t="str">
        <x:v>8590913118210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94000.0000</x:v>
      </x:c>
      <x:c t="str">
        <x:v>újdonság: 2025.06</x:v>
      </x:c>
    </x:row>
    <x:row>
      <x:c t="str">
        <x:v>DN080</x:v>
      </x:c>
      <x:c t="str">
        <x:v>AQUALINE DENEB tükrösszekrény, 80x70x18cm, matt fehér</x:v>
      </x:c>
      <x:c t="str">
        <x:v>AQUALINE</x:v>
      </x:c>
      <x:c t="str">
        <x:v>8590913118234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109000.0000</x:v>
      </x:c>
      <x:c t="str">
        <x:v>újdonság: 2025.06</x:v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DN254</x:v>
      </x:c>
      <x:c t="str">
        <x:v>AQUALINE DENEB mosdótartó szekrény fogantyú nélkül, 50,5x55x43,5cm, matt fehér</x:v>
      </x:c>
      <x:c t="str">
        <x:v>AQUALINE</x:v>
      </x:c>
      <x:c t="str">
        <x:v>8590913115462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újdonság: 2025.05</x:v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DN264</x:v>
      </x:c>
      <x:c t="str">
        <x:v>AQUALINE DENEB mosdótartó szekrény fogantyú nélkül, 60,5x55x34,5cm, matt fehér</x:v>
      </x:c>
      <x:c t="str">
        <x:v>AQUALINE</x:v>
      </x:c>
      <x:c t="str">
        <x:v>8590913115479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>újdonság: 2025.05</x:v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DN284</x:v>
      </x:c>
      <x:c t="str">
        <x:v>AQUALINE DENEB mosdótartó szekrény fogantyú nélkül, 80,5x55x39,4cm, matt fehér</x:v>
      </x:c>
      <x:c t="str">
        <x:v>AQUALINE</x:v>
      </x:c>
      <x:c t="str">
        <x:v>8590913115486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>újdonság: 2025.05</x:v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14500.0000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316000.0000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124000.0000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DW576</x:v>
      </x:c>
      <x:c t="str">
        <x:v>konyhamalac, 230V, 380W</x:v>
      </x:c>
      <x:c t="str">
        <x:v>SAPHO</x:v>
      </x:c>
      <x:c t="str">
        <x:v>8590913997822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>újdonság: 2025.05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469000.0000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485000.0000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427000.0000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451000.0000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453000.0000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464000.0000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514000.0000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171000.0000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224000.0000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174000.0000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EG1410</x:v>
      </x:c>
      <x:c t="str">
        <x:v>Walk-in falra szerelhető zuhanypolc törölközőtartóval, 60-140cm, chrom</x:v>
      </x:c>
      <x:c t="str">
        <x:v>SAPHO</x:v>
      </x:c>
      <x:c t="str">
        <x:v>8590913998362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2025.06</x:v>
      </x:c>
    </x:row>
    <x:row>
      <x:c t="str">
        <x:v>EG1425</x:v>
      </x:c>
      <x:c t="str">
        <x:v>Walk-in falra szerelhető zuhanypolc törölközőtartóval, 60-140cm, černá mat</x:v>
      </x:c>
      <x:c t="str">
        <x:v>SAPHO</x:v>
      </x:c>
      <x:c t="str">
        <x:v>8590913998379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EG1434</x:v>
      </x:c>
      <x:c t="str">
        <x:v>Walk-in falra szerelhető zuhanypolc törölközőtartóval, 60-140cm, bílá mat</x:v>
      </x:c>
      <x:c t="str">
        <x:v>SAPHO</x:v>
      </x:c>
      <x:c t="str">
        <x:v>8590913998386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EG1446</x:v>
      </x:c>
      <x:c t="str">
        <x:v>Walk-in falra szerelhető zuhanypolc törölközőtartóval, 60-140cm, zlato mat</x:v>
      </x:c>
      <x:c t="str">
        <x:v>SAPHO</x:v>
      </x:c>
      <x:c t="str">
        <x:v>8590913998393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>újdonság: 2025.06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103000.0000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106000.0000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109000.0000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112000.0000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92000.0000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101000.0000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114000.0000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121000.0000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129000.0000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140000.0000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122000.0000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126000.0000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134000.0000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155000.0000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158000.0000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177000.0000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160000.0000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165000.0000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53000.0000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63000.0000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74000.0000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167000.0000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160000.0000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153000.0000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162000.0000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15000.0000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129000.0000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12000.0000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128000.0000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174000.0000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32500.0000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T-csatlakozó idom,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T-csatlakozó idom,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T-csatlakozó idom,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T-csatlakozó idom,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</x:v>
      </x:c>
      <x:c t="str">
        <x:v>Sarokpolc, 178x178 mm, ABS/inox</x:v>
      </x:c>
      <x:c t="str">
        <x:v>SAPHO</x:v>
      </x:c>
      <x:c t="str">
        <x:v>8003341281338</x:v>
      </x:c>
      <x:c t="str">
        <x:v>db        </x:v>
      </x:c>
      <x:c t="str">
        <x:v>39259010</x:v>
      </x:c>
      <x:c t="n">
        <x:v>0.3300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újdonság: 2025.05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4800.0000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71000.0000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63000.0000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46000.0000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309000.0000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121000.0000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85000.0000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92000.0000</x:v>
      </x:c>
      <x:c t="str">
        <x:v/>
      </x:c>
    </x:row>
    <x:row>
      <x:c t="str">
        <x:v>EV014BR</x:v>
      </x:c>
      <x:c t="str">
        <x:v>AVENUE mosogató-csaptelep, bronz</x:v>
      </x:c>
      <x:c t="str">
        <x:v>SAPHO</x:v>
      </x:c>
      <x:c t="str">
        <x:v>8590913115899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394000.0000</x:v>
      </x:c>
      <x:c t="str">
        <x:v>újdonság: 2025.05</x:v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EV125</x:v>
      </x:c>
      <x:c t="str">
        <x:v>ATON mosogató-csaptelep, króm</x:v>
      </x:c>
      <x:c t="str">
        <x:v>SAPHO</x:v>
      </x:c>
      <x:c t="str">
        <x:v>8590913111938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újdonság: 2025.05</x:v>
      </x:c>
    </x:row>
    <x:row>
      <x:c t="str">
        <x:v>EV125B</x:v>
      </x:c>
      <x:c t="str">
        <x:v>ATON mosogató-csaptelep, matt fekete</x:v>
      </x:c>
      <x:c t="str">
        <x:v>SAPHO</x:v>
      </x:c>
      <x:c t="str">
        <x:v>8590913111945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újdonság: 2025.05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EZ101-1111</x:v>
      </x:c>
      <x:c t="str">
        <x:v>EZARA mosdótartó szekrény, 99,8x52x46cm, ezüst tölgy</x:v>
      </x:c>
      <x:c t="str">
        <x:v>SAPHO</x:v>
      </x:c>
      <x:c t="str">
        <x:v>8590913113765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EZ101-1616</x:v>
      </x:c>
      <x:c t="str">
        <x:v>EZARA mosdótartó szekrény, 99,8x52x46cm, rusztikus fenyő</x:v>
      </x:c>
      <x:c t="str">
        <x:v>SAPHO</x:v>
      </x:c>
      <x:c t="str">
        <x:v>8590913113772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EZ101-2222</x:v>
      </x:c>
      <x:c t="str">
        <x:v>EZARA mosdótartó szekrény, 99,8x52x46cm, alabama tölgy</x:v>
      </x:c>
      <x:c t="str">
        <x:v>SAPHO</x:v>
      </x:c>
      <x:c t="str">
        <x:v>8590913113789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EZ101-2525</x:v>
      </x:c>
      <x:c t="str">
        <x:v>EZARA mosdótartó szekrény, 99,8x52x46cm, cuneo tölgy</x:v>
      </x:c>
      <x:c t="str">
        <x:v>SAPHO</x:v>
      </x:c>
      <x:c t="str">
        <x:v>8590913113796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EZ101-3030</x:v>
      </x:c>
      <x:c t="str">
        <x:v>EZARA mosdótartó szekrény, 99,8x52x46cm, fényes fehér</x:v>
      </x:c>
      <x:c t="str">
        <x:v>SAPHO</x:v>
      </x:c>
      <x:c t="str">
        <x:v>8590913113802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EZ121-1111</x:v>
      </x:c>
      <x:c t="str">
        <x:v>EZARA mosdótartó szekrény, 120x55x46cm, ezüst tölgy</x:v>
      </x:c>
      <x:c t="str">
        <x:v>SAPHO</x:v>
      </x:c>
      <x:c t="str">
        <x:v>8590913113819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EZ121-1616</x:v>
      </x:c>
      <x:c t="str">
        <x:v>EZARA mosdótartó szekrény, 120x55x46cm, rusztikus fenyő</x:v>
      </x:c>
      <x:c t="str">
        <x:v>SAPHO</x:v>
      </x:c>
      <x:c t="str">
        <x:v>8590913113826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EZ121-2222</x:v>
      </x:c>
      <x:c t="str">
        <x:v>EZARA mosdótartó szekrény, 120x55x46cm, alabama tölgy</x:v>
      </x:c>
      <x:c t="str">
        <x:v>SAPHO</x:v>
      </x:c>
      <x:c t="str">
        <x:v>8590913991103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EZ121-2525</x:v>
      </x:c>
      <x:c t="str">
        <x:v>EZARA mosdótartó szekrény, 120x55x46cm, cuneo tölgy</x:v>
      </x:c>
      <x:c t="str">
        <x:v>SAPHO</x:v>
      </x:c>
      <x:c t="str">
        <x:v>8590913113833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EZ121-3030</x:v>
      </x:c>
      <x:c t="str">
        <x:v>EZARA mosdótartó szekrény, 120x55x46cm, fényes fehér</x:v>
      </x:c>
      <x:c t="str">
        <x:v>SAPHO</x:v>
      </x:c>
      <x:c t="str">
        <x:v>8590913113840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EZ141-1111</x:v>
      </x:c>
      <x:c t="str">
        <x:v>EZARA mosdótartó szekrény, 140x55x46cm, ezüst tölgy</x:v>
      </x:c>
      <x:c t="str">
        <x:v>SAPHO</x:v>
      </x:c>
      <x:c t="str">
        <x:v>8590913113857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EZ141-1616</x:v>
      </x:c>
      <x:c t="str">
        <x:v>EZARA mosdótartó szekrény, 140x55x46cm, rusztikus fenyő</x:v>
      </x:c>
      <x:c t="str">
        <x:v>SAPHO</x:v>
      </x:c>
      <x:c t="str">
        <x:v>8590913113864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EZ141-2222</x:v>
      </x:c>
      <x:c t="str">
        <x:v>EZARA mosdótartó szekrény, 140x55x46cm, alabama tölgy</x:v>
      </x:c>
      <x:c t="str">
        <x:v>SAPHO</x:v>
      </x:c>
      <x:c t="str">
        <x:v>8590913113871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EZ141-2525</x:v>
      </x:c>
      <x:c t="str">
        <x:v>EZARA mosdótartó szekrény, 140x55x46cm, cuneo tölgy</x:v>
      </x:c>
      <x:c t="str">
        <x:v>SAPHO</x:v>
      </x:c>
      <x:c t="str">
        <x:v>8590913113888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EZ141-3030</x:v>
      </x:c>
      <x:c t="str">
        <x:v>EZARA mosdótartó szekrény, 140x55x46cm, fényes fehér</x:v>
      </x:c>
      <x:c t="str">
        <x:v>SAPHO</x:v>
      </x:c>
      <x:c t="str">
        <x:v>8590913113895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EZ492-1111</x:v>
      </x:c>
      <x:c t="str">
        <x:v>EZARA mosdótartó szekrény, 48x54x39cm, ezüst tölgy</x:v>
      </x:c>
      <x:c t="str">
        <x:v>SAPHO</x:v>
      </x:c>
      <x:c t="str">
        <x:v>8590913113901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EZ492-1616</x:v>
      </x:c>
      <x:c t="str">
        <x:v>EZARA mosdótartó szekrény, 48x54x39cm, rusztikus fenyő</x:v>
      </x:c>
      <x:c t="str">
        <x:v>SAPHO</x:v>
      </x:c>
      <x:c t="str">
        <x:v>8590913113918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EZ492-2222</x:v>
      </x:c>
      <x:c t="str">
        <x:v>EZARA mosdótartó szekrény, 48x54x39cm, alabama tölgy</x:v>
      </x:c>
      <x:c t="str">
        <x:v>SAPHO</x:v>
      </x:c>
      <x:c t="str">
        <x:v>8590913113925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EZ492-2525</x:v>
      </x:c>
      <x:c t="str">
        <x:v>EZARA mosdótartó szekrény, 48x54x39cm, cuneo tölgy</x:v>
      </x:c>
      <x:c t="str">
        <x:v>SAPHO</x:v>
      </x:c>
      <x:c t="str">
        <x:v>8590913113932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EZ492-3030</x:v>
      </x:c>
      <x:c t="str">
        <x:v>EZARA mosdótartó szekrény, 48x54x39cm, fényes fehér</x:v>
      </x:c>
      <x:c t="str">
        <x:v>SAPHO</x:v>
      </x:c>
      <x:c t="str">
        <x:v>8590913113949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EZ592-1111</x:v>
      </x:c>
      <x:c t="str">
        <x:v>EZARA mosdótartó szekrény, 58x54x39cm, ezüst tölgy</x:v>
      </x:c>
      <x:c t="str">
        <x:v>SAPHO</x:v>
      </x:c>
      <x:c t="str">
        <x:v>8590913113956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EZ592-1616</x:v>
      </x:c>
      <x:c t="str">
        <x:v>EZARA mosdótartó szekrény, 58x54x39cm, rusztikus fenyő</x:v>
      </x:c>
      <x:c t="str">
        <x:v>SAPHO</x:v>
      </x:c>
      <x:c t="str">
        <x:v>8590913113963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EZ592-2222</x:v>
      </x:c>
      <x:c t="str">
        <x:v>EZARA mosdótartó szekrény, 58x54x39cm, alabama tölgy</x:v>
      </x:c>
      <x:c t="str">
        <x:v>SAPHO</x:v>
      </x:c>
      <x:c t="str">
        <x:v>8590913113970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EZ592-2525</x:v>
      </x:c>
      <x:c t="str">
        <x:v>EZARA mosdótartó szekrény, 58x54x39cm, cuneo tölgy</x:v>
      </x:c>
      <x:c t="str">
        <x:v>SAPHO</x:v>
      </x:c>
      <x:c t="str">
        <x:v>8590913113987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EZ592-3030</x:v>
      </x:c>
      <x:c t="str">
        <x:v>EZARA mosdótartó szekrény, 58x54x39cm, fényes fehér</x:v>
      </x:c>
      <x:c t="str">
        <x:v>SAPHO</x:v>
      </x:c>
      <x:c t="str">
        <x:v>8590913113994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EZ601-1111</x:v>
      </x:c>
      <x:c t="str">
        <x:v>EZARA mosdótartó szekrény, 59,2x64x46cm, ezüst tölgy</x:v>
      </x:c>
      <x:c t="str">
        <x:v>SAPHO</x:v>
      </x:c>
      <x:c t="str">
        <x:v>8590913114007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EZ601-1616</x:v>
      </x:c>
      <x:c t="str">
        <x:v>EZARA mosdótartó szekrény, 59,2x64x46cm, rusztikus fenyő</x:v>
      </x:c>
      <x:c t="str">
        <x:v>SAPHO</x:v>
      </x:c>
      <x:c t="str">
        <x:v>8590913114014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EZ601-2222</x:v>
      </x:c>
      <x:c t="str">
        <x:v>EZARA mosdótartó szekrény, 59,2x64x46cm, alabama tölgy</x:v>
      </x:c>
      <x:c t="str">
        <x:v>SAPHO</x:v>
      </x:c>
      <x:c t="str">
        <x:v>8590913114021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EZ601-2525</x:v>
      </x:c>
      <x:c t="str">
        <x:v>EZARA mosdótartó szekrény, 59,2x64x46cm, cuneo tölgy</x:v>
      </x:c>
      <x:c t="str">
        <x:v>SAPHO</x:v>
      </x:c>
      <x:c t="str">
        <x:v>8590913114038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EZ601-3030</x:v>
      </x:c>
      <x:c t="str">
        <x:v>EZARA mosdótartó szekrény, 59,2x64x46cm, fényes fehér</x:v>
      </x:c>
      <x:c t="str">
        <x:v>SAPHO</x:v>
      </x:c>
      <x:c t="str">
        <x:v>8590913991073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EZ701-1111</x:v>
      </x:c>
      <x:c t="str">
        <x:v>EZARA mosdótartó szekrény, 69,8x52x46cm, ezüst tölgy</x:v>
      </x:c>
      <x:c t="str">
        <x:v>SAPHO</x:v>
      </x:c>
      <x:c t="str">
        <x:v>8590913114045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EZ701-1616</x:v>
      </x:c>
      <x:c t="str">
        <x:v>EZARA mosdótartó szekrény, 69,8x52x46cm, rusztikus fenyő</x:v>
      </x:c>
      <x:c t="str">
        <x:v>SAPHO</x:v>
      </x:c>
      <x:c t="str">
        <x:v>8590913114052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EZ701-2222</x:v>
      </x:c>
      <x:c t="str">
        <x:v>EZARA mosdótartó szekrény, 69,8x52x46cm, alabama tölgy</x:v>
      </x:c>
      <x:c t="str">
        <x:v>SAPHO</x:v>
      </x:c>
      <x:c t="str">
        <x:v>8590913114069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EZ701-2525</x:v>
      </x:c>
      <x:c t="str">
        <x:v>EZARA mosdótartó szekrény, 69,8x52x46cm, cuneo tölgy</x:v>
      </x:c>
      <x:c t="str">
        <x:v>SAPHO</x:v>
      </x:c>
      <x:c t="str">
        <x:v>8590913114076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EZ701-3030</x:v>
      </x:c>
      <x:c t="str">
        <x:v>EZARA mosdótartó szekrény, 69,8x52x46cm, fényes fehér</x:v>
      </x:c>
      <x:c t="str">
        <x:v>SAPHO</x:v>
      </x:c>
      <x:c t="str">
        <x:v>8590913114083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EZ792-1111</x:v>
      </x:c>
      <x:c t="str">
        <x:v>EZARA mosdótartó szekrény, 78x54x39cm, ezüst tölgy</x:v>
      </x:c>
      <x:c t="str">
        <x:v>SAPHO</x:v>
      </x:c>
      <x:c t="str">
        <x:v>8590913114090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EZ792-1616</x:v>
      </x:c>
      <x:c t="str">
        <x:v>EZARA mosdótartó szekrény, 78x54x39cm, rusztikus fenyő</x:v>
      </x:c>
      <x:c t="str">
        <x:v>SAPHO</x:v>
      </x:c>
      <x:c t="str">
        <x:v>8590913114106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EZ792-2222</x:v>
      </x:c>
      <x:c t="str">
        <x:v>EZARA mosdótartó szekrény, 78x54x39cm, alabama tölgy</x:v>
      </x:c>
      <x:c t="str">
        <x:v>SAPHO</x:v>
      </x:c>
      <x:c t="str">
        <x:v>8590913114113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EZ792-2525</x:v>
      </x:c>
      <x:c t="str">
        <x:v>EZARA mosdótartó szekrény, 78x54x39cm, cuneo tölgy</x:v>
      </x:c>
      <x:c t="str">
        <x:v>SAPHO</x:v>
      </x:c>
      <x:c t="str">
        <x:v>8590913114120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EZ792-3030</x:v>
      </x:c>
      <x:c t="str">
        <x:v>EZARA mosdótartó szekrény, 78x54x39cm, fényes fehér</x:v>
      </x:c>
      <x:c t="str">
        <x:v>SAPHO</x:v>
      </x:c>
      <x:c t="str">
        <x:v>8590913114137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EZ801-1111</x:v>
      </x:c>
      <x:c t="str">
        <x:v>EZARA mosdótartó szekrény, 79,8x52x46cm, ezüst tölgy</x:v>
      </x:c>
      <x:c t="str">
        <x:v>SAPHO</x:v>
      </x:c>
      <x:c t="str">
        <x:v>8590913991080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EZ801-1616</x:v>
      </x:c>
      <x:c t="str">
        <x:v>EZARA mosdótartó szekrény, 79,8x52x46cm, rusztikus fenyő</x:v>
      </x:c>
      <x:c t="str">
        <x:v>SAPHO</x:v>
      </x:c>
      <x:c t="str">
        <x:v>8590913114144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EZ801-2222</x:v>
      </x:c>
      <x:c t="str">
        <x:v>EZARA mosdótartó szekrény, 79,8x52x46cm, alabama tölgy</x:v>
      </x:c>
      <x:c t="str">
        <x:v>SAPHO</x:v>
      </x:c>
      <x:c t="str">
        <x:v>8590913114151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EZ801-2525</x:v>
      </x:c>
      <x:c t="str">
        <x:v>EZARA mosdótartó szekrény, 79,8x52x46cm, cuneo tölgy</x:v>
      </x:c>
      <x:c t="str">
        <x:v>SAPHO</x:v>
      </x:c>
      <x:c t="str">
        <x:v>8590913114168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EZ801-3030</x:v>
      </x:c>
      <x:c t="str">
        <x:v>EZARA mosdótartó szekrény, 79,8x52x46cm, fényes fehér</x:v>
      </x:c>
      <x:c t="str">
        <x:v>SAPHO</x:v>
      </x:c>
      <x:c t="str">
        <x:v>8590913114175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EZD121-1111</x:v>
      </x:c>
      <x:c t="str">
        <x:v>EZARA DTDL pult, 121,6x1,8x47cm, ezüst tölgy</x:v>
      </x:c>
      <x:c t="str">
        <x:v>SAPHO</x:v>
      </x:c>
      <x:c t="str">
        <x:v>8590913114182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EZD121-1616</x:v>
      </x:c>
      <x:c t="str">
        <x:v>EZARA DTDL pult, 121,6x1,8x47cm, rusztikus fenyő</x:v>
      </x:c>
      <x:c t="str">
        <x:v>SAPHO</x:v>
      </x:c>
      <x:c t="str">
        <x:v>8590913114199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EZD121-2222</x:v>
      </x:c>
      <x:c t="str">
        <x:v>EZARA DTDL pult, 121,6x1,8x47cm, alabama tölgy</x:v>
      </x:c>
      <x:c t="str">
        <x:v>SAPHO</x:v>
      </x:c>
      <x:c t="str">
        <x:v>8590913114205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EZD121-3030</x:v>
      </x:c>
      <x:c t="str">
        <x:v>EZARA DTDL pult, 121,6x1,8x47cm, fényes fehér</x:v>
      </x:c>
      <x:c t="str">
        <x:v>SAPHO</x:v>
      </x:c>
      <x:c t="str">
        <x:v>8590913114229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EZD141-1111</x:v>
      </x:c>
      <x:c t="str">
        <x:v>EZARA DTDL pult, 141,6x1,8x47cm, ezüst tölgy</x:v>
      </x:c>
      <x:c t="str">
        <x:v>SAPHO</x:v>
      </x:c>
      <x:c t="str">
        <x:v>8590913114236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EZD141-1616</x:v>
      </x:c>
      <x:c t="str">
        <x:v>EZARA DTDL pult, 141,6x1,8x47cm, rusztikus fenyő</x:v>
      </x:c>
      <x:c t="str">
        <x:v>SAPHO</x:v>
      </x:c>
      <x:c t="str">
        <x:v>8590913114243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EZD141-2222</x:v>
      </x:c>
      <x:c t="str">
        <x:v>EZARA DTDL pult, 141,6x1,8x47cm, alabama tölgy</x:v>
      </x:c>
      <x:c t="str">
        <x:v>SAPHO</x:v>
      </x:c>
      <x:c t="str">
        <x:v>8590913114250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EZD141-3030</x:v>
      </x:c>
      <x:c t="str">
        <x:v>EZARA DTDL pult, 141,6x1,8x47cm, fényes fehér</x:v>
      </x:c>
      <x:c t="str">
        <x:v>SAPHO</x:v>
      </x:c>
      <x:c t="str">
        <x:v>8590913114274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EZR121-0101</x:v>
      </x:c>
      <x:c t="str">
        <x:v>EZARA Rockstone pult, 121,6x1,2x47cm, matt fehér</x:v>
      </x:c>
      <x:c t="str">
        <x:v>SAPHO</x:v>
      </x:c>
      <x:c t="str">
        <x:v>8590913114281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2025.05</x:v>
      </x:c>
    </x:row>
    <x:row>
      <x:c t="str">
        <x:v>EZR141-0101</x:v>
      </x:c>
      <x:c t="str">
        <x:v>EZARA Rockstone pult, 141,6x1,2x47cm, matt fehér</x:v>
      </x:c>
      <x:c t="str">
        <x:v>SAPHO</x:v>
      </x:c>
      <x:c t="str">
        <x:v>8590913114298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2025.05</x:v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134000.0000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127000.0000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26500.0000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falsík alatti zuhanycsaptelep, 1-irányú váltóval,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falsík alatti zuhanycsaptelep, 2-irányú váltóval,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12400.0000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28000.0000</x:v>
      </x:c>
      <x:c t="str">
        <x:v/>
      </x:c>
    </x:row>
    <x:row>
      <x:c t="str">
        <x:v>FF125</x:v>
      </x:c>
      <x:c t="str">
        <x:v>MOOVAN mosogató-csaptelep, króm</x:v>
      </x:c>
      <x:c t="str">
        <x:v>SAPHO</x:v>
      </x:c>
      <x:c t="str">
        <x:v>8590913112003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>újdonság: 2025.05</x:v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384000.0000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293000.0000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156000.0000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162000.0000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131000.0000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188000.0000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141000.0000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172000.0000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151000.0000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183000.0000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515000.0000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519000.0000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335000.0000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450000.0000</x:v>
      </x:c>
      <x:c t="n">
        <x:v>500000.0000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SAPHO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</x:v>
      </x:c>
      <x:c t="str">
        <x:v>Zuhanycső 175cm, bronz </x:v>
      </x:c>
      <x:c t="str">
        <x:v>SAPHO</x:v>
      </x:c>
      <x:c t="str">
        <x:v>8024587003577</x:v>
      </x:c>
      <x:c t="str">
        <x:v>db        </x:v>
      </x:c>
      <x:c t="str">
        <x:v>84818019</x:v>
      </x:c>
      <x:c t="n">
        <x:v>0.0510</x:v>
      </x:c>
      <x:c t="str">
        <x:v>NDFLE10BRO</x:v>
      </x:c>
      <x:c t="str">
        <x:v>alkatrész</x:v>
      </x:c>
      <x:c t="str">
        <x:v>alkatrész</x:v>
      </x:c>
      <x:c t="n">
        <x:v>0.0000</x:v>
      </x:c>
      <x:c t="n">
        <x:v>22600.0000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FLEX100B</x:v>
      </x:c>
      <x:c t="str">
        <x:v>POWERFLEX gégecső, ANTITWIST, 100cm, matt fekete</x:v>
      </x:c>
      <x:c t="str">
        <x:v>SAPHO</x:v>
      </x:c>
      <x:c t="str">
        <x:v>8590913945359</x:v>
      </x:c>
      <x:c t="str">
        <x:v>db        </x:v>
      </x:c>
      <x:c t="str">
        <x:v>84818019</x:v>
      </x:c>
      <x:c t="n">
        <x:v>0.0700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>újdonság: 2024.09</x:v>
      </x:c>
    </x:row>
    <x:row>
      <x:c t="str">
        <x:v>FLEX150G</x:v>
      </x:c>
      <x:c t="str">
        <x:v>POWERFLEX gégecső, ANTITWIST, 150cm, arany</x:v>
      </x:c>
      <x:c t="str">
        <x:v>SAPHO</x:v>
      </x:c>
      <x:c t="str">
        <x:v>8590913991349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7100.0000</x:v>
      </x:c>
      <x:c t="str">
        <x:v>újdonság: 2025.06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25000.0000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27000.0000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30000.0000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27500.0000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38000.0000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54100.0000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falsík alatti mosdócsaptelep,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falsík alatti mosdócsaptelep,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falsík alatti mosdócsaptelep,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falsík alatti zuhanycsaptelep, 1-irányú váltóval,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falsík alatti zuhanycsaptelep, 1-irányú váltóval,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falsík alatti zuhanycsaptelep, 1-irányú váltóval,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falsík alatti zuhanycsaptelep, 2-irányú váltóval,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falsík alatti zuhanycsaptelep, 2-irányú váltóval,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falsík alatti zuhanycsaptelep, 2-irányú váltóval,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falsík alatti mosdócsaptelep,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falsík alatti mosdócsaptelep,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falsík alatti mosdócsaptelep,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105000.0000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124000.0000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75000.0000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77000.0000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1240000.0000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5600.0000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107000.0000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156000.0000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152000.0000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264000.0000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112000.0000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167000.0000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182000.0000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168000.0000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183000.0000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192000.0000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202000.0000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137000.0000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142000.0000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156000.0000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72000.0000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128000.0000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144000.0000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44000.0000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151000.0000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162000.0000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235000.0000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SAPHO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SAPHO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SAPHO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SAPHO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SAPHO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SAPHO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SAPHO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SAPHO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SAPHO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SAPHO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SAPHO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SAPHO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SAPHO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SAPHO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SAPHO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260500.0000</x:v>
      </x:c>
      <x:c t="str">
        <x:v/>
      </x:c>
    </x:row>
    <x:row>
      <x:c t="str">
        <x:v>GR360.11CB00E.0000</x:v>
      </x:c>
      <x:c t="str">
        <x:v>GRANDE WC-csésze </x:v>
      </x:c>
      <x:c t="str">
        <x:v>SAPHO</x:v>
      </x:c>
      <x:c t="str">
        <x:v>8698531150572</x:v>
      </x:c>
      <x:c t="str">
        <x:v>db        </x:v>
      </x:c>
      <x:c t="str">
        <x:v>69109000</x:v>
      </x:c>
      <x:c t="n">
        <x:v>43.8000</x:v>
      </x:c>
      <x:c t="str">
        <x:v>GR360-11CB00E</x:v>
      </x:c>
      <x:c t="str">
        <x:v>WC, bidé, piszoár</x:v>
      </x:c>
      <x:c t="str">
        <x:v>monoblokkos WC</x:v>
      </x:c>
      <x:c t="n">
        <x:v>0.0000</x:v>
      </x:c>
      <x:c t="n">
        <x:v>165000.0000</x:v>
      </x:c>
      <x:c t="str">
        <x:v/>
      </x:c>
    </x:row>
    <x:row>
      <x:c t="str">
        <x:v>GR410.00CB00E.0000</x:v>
      </x:c>
      <x:c t="str">
        <x:v>GRANDE tartály </x:v>
      </x:c>
      <x:c t="str">
        <x:v>SAPHO</x:v>
      </x:c>
      <x:c t="str">
        <x:v>8698531150589</x:v>
      </x:c>
      <x:c t="str">
        <x:v>db        </x:v>
      </x:c>
      <x:c t="str">
        <x:v>69109000</x:v>
      </x:c>
      <x:c t="n">
        <x:v>18.5000</x:v>
      </x:c>
      <x:c t="str">
        <x:v>GR410-00CB00E</x:v>
      </x:c>
      <x:c t="str">
        <x:v>WC, bidé, piszoár</x:v>
      </x:c>
      <x:c t="str">
        <x:v>tartály</x:v>
      </x:c>
      <x:c t="n">
        <x:v>0.0000</x:v>
      </x:c>
      <x:c t="n">
        <x:v>73000.0000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SAPHO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SAPHO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SAPHO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23000.0000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137000.0000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146000.0000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219000.0000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143000.0000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96000.0000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101000.0000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111000.0000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122000.0000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68000.0000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152000.0000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180000.0000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344000.0000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356000.0000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391000.0000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396000.0000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423000.0000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270000.0000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222000.0000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250000.0000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248000.0000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265000.0000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281000.0000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385000.0000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411000.0000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HJ002</x:v>
      </x:c>
      <x:c t="str">
        <x:v>KAJA mosogató-csaptelep, króm</x:v>
      </x:c>
      <x:c t="str">
        <x:v>SAPHO</x:v>
      </x:c>
      <x:c t="str">
        <x:v>8590913995439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21000.0000</x:v>
      </x:c>
      <x:c t="str">
        <x:v>újdonság: 2025.05</x:v>
      </x:c>
    </x:row>
    <x:row>
      <x:c t="str">
        <x:v>HJ002B</x:v>
      </x:c>
      <x:c t="str">
        <x:v>KAJA mosogató-csaptelep, matt fekete</x:v>
      </x:c>
      <x:c t="str">
        <x:v>SAPHO</x:v>
      </x:c>
      <x:c t="str">
        <x:v>8590913995446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25000.0000</x:v>
      </x:c>
      <x:c t="str">
        <x:v>újdonság: 2025.05</x:v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175000.0000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HT430</x:v>
      </x:c>
      <x:c t="str">
        <x:v>HEBE mosogató-csaptelep, króm</x:v>
      </x:c>
      <x:c t="str">
        <x:v>SAPHO</x:v>
      </x:c>
      <x:c t="str">
        <x:v>8590913111983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HT430B</x:v>
      </x:c>
      <x:c t="str">
        <x:v>HEBE mosogató-csaptelep, matt fekete</x:v>
      </x:c>
      <x:c t="str">
        <x:v>SAPHO</x:v>
      </x:c>
      <x:c t="str">
        <x:v>8590913111990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1400.0000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45100.0000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84700.0000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40200.0000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129000.0000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306000.0000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391000.0000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412000.0000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460000.0000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508000.0000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IR154V</x:v>
      </x:c>
      <x:c t="str">
        <x:v>SILVANA fürdőszobai radiátor, 500x1236mm, matt zöld</x:v>
      </x:c>
      <x:c t="str">
        <x:v>SAPHO</x:v>
      </x:c>
      <x:c t="str">
        <x:v>8590913115837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újdonság: 2025.05</x:v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IR156V</x:v>
      </x:c>
      <x:c t="str">
        <x:v>SILVANA fürdőszobai radiátor, 600x1500mm, matt zöld</x:v>
      </x:c>
      <x:c t="str">
        <x:v>SAPHO</x:v>
      </x:c>
      <x:c t="str">
        <x:v>8590913115844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>újdonság: 2025.05</x:v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IR376V</x:v>
      </x:c>
      <x:c t="str">
        <x:v>DINA fürdőszobai radiátor, 300x1740 mm, matt zöld</x:v>
      </x:c>
      <x:c t="str">
        <x:v>SAPHO</x:v>
      </x:c>
      <x:c t="str">
        <x:v>8590913115851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2025.05</x:v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149000.0000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90000.0000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JK125</x:v>
      </x:c>
      <x:c t="str">
        <x:v>RONA mosogató-csaptelep, króm</x:v>
      </x:c>
      <x:c t="str">
        <x:v>SAPHO</x:v>
      </x:c>
      <x:c t="str">
        <x:v>8590913995385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2025.05</x:v>
      </x:c>
    </x:row>
    <x:row>
      <x:c t="str">
        <x:v>JK125B</x:v>
      </x:c>
      <x:c t="str">
        <x:v>RONA mosogató-csaptelep, matt fekete</x:v>
      </x:c>
      <x:c t="str">
        <x:v>SAPHO</x:v>
      </x:c>
      <x:c t="str">
        <x:v>8590913995392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JK125GB</x:v>
      </x:c>
      <x:c t="str">
        <x:v>RONA mosogató-csaptelep, matt arany</x:v>
      </x:c>
      <x:c t="str">
        <x:v>SAPHO</x:v>
      </x:c>
      <x:c t="str">
        <x:v>8590913995415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JK125PG</x:v>
      </x:c>
      <x:c t="str">
        <x:v>RONA mosogató-csaptelep, matt réz</x:v>
      </x:c>
      <x:c t="str">
        <x:v>SAPHO</x:v>
      </x:c>
      <x:c t="str">
        <x:v>8590913995422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JK125W</x:v>
      </x:c>
      <x:c t="str">
        <x:v>RONA mosogató-csaptelep, matt fehér</x:v>
      </x:c>
      <x:c t="str">
        <x:v>SAPHO</x:v>
      </x:c>
      <x:c t="str">
        <x:v>8590913995408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JK649B</x:v>
      </x:c>
      <x:c t="str">
        <x:v>TRONA mosogató-csaptelep, matt fekete</x:v>
      </x:c>
      <x:c t="str">
        <x:v>SAPHO</x:v>
      </x:c>
      <x:c t="str">
        <x:v>8590913998539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JK649NK</x:v>
      </x:c>
      <x:c t="str">
        <x:v>TRONA mosogató-csaptelep, nikkel</x:v>
      </x:c>
      <x:c t="str">
        <x:v>SAPHO</x:v>
      </x:c>
      <x:c t="str">
        <x:v>8590913998515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8500.0000</x:v>
      </x:c>
      <x:c t="n">
        <x:v>10500.0000</x:v>
      </x:c>
      <x:c t="str">
        <x:v/>
      </x:c>
    </x:row>
    <x:row>
      <x:c t="str">
        <x:v>KA41</x:v>
      </x:c>
      <x:c t="str">
        <x:v>KAI falsík alatti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falsík alatti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falsík alatti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falsík alatti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falsík alatti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KA43/15</x:v>
      </x:c>
      <x:c t="str">
        <x:v>KAI falsík alatti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189000.0000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38000.0000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28000.0000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>kiárusítás: 2025.03</x:v>
      </x:c>
    </x:row>
    <x:row>
      <x:c t="str">
        <x:v>KC0903.01.2100E</x:v>
      </x:c>
      <x:c t="str">
        <x:v>CREAVIT PAULA WC ülőke, Slim soft close, duroplast, matt fekete</x:v>
      </x:c>
      <x:c t="str">
        <x:v>SAPHO</x:v>
      </x:c>
      <x:c t="str">
        <x:v>8698531173540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68000.0000</x:v>
      </x:c>
      <x:c t="str">
        <x:v>újdonság: 2025.05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39000.0000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42000.0000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99000.0000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74000.0000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74000.0000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58000.0000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85000.0000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98000.0000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72000.0000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55000.0000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119000.0000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279000.0000</x:v>
      </x:c>
      <x:c t="str">
        <x:v>kifutott: 2024.09</x:v>
      </x:c>
    </x:row>
    <x:row>
      <x:c t="str">
        <x:v>KI41B</x:v>
      </x:c>
      <x:c t="str">
        <x:v>KIRKÉ falsík alatti zuhanycsaptelep,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falsík alatti zuhanycsaptelep,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falsík alatti zuhanycsaptelep,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falsík alatti zuhanycsaptelep,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falsík alatti zuhanycsaptelep,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falsík alatti zuhanycsaptelep,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KI41KC</x:v>
      </x:c>
      <x:c t="str">
        <x:v>KIRKÉ falsík alatti zuhanycsaptelep,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KI41KZ</x:v>
      </x:c>
      <x:c t="str">
        <x:v>KIRKÉ falsík alatti zuhanycsaptelep,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falsík alatti zuhanycsaptelep,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falsík alatti zuhanycsaptelep,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falsík alatti zuhanycsaptelep,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falsík alatti zuhanycsaptelep,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falsík alatti zuhanycsaptelep,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falsík alatti zuhanycsaptelep,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falsík alatti zuhanycsaptelep,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217700.0000</x:v>
      </x:c>
      <x:c t="str">
        <x:v/>
      </x:c>
    </x:row>
    <x:row>
      <x:c t="str">
        <x:v>KI42BZ</x:v>
      </x:c>
      <x:c t="str">
        <x:v>KIRKÉ falsík alatti zuhanycsaptelep,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falsík alatti zuhanycsaptelep,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KI42KB</x:v>
      </x:c>
      <x:c t="str">
        <x:v>KIRKÉ falsík alatti zuhanycsaptelep,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KI42KC</x:v>
      </x:c>
      <x:c t="str">
        <x:v>KIRKÉ falsík alatti zuhanycsaptelep,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KI42KZ</x:v>
      </x:c>
      <x:c t="str">
        <x:v>KIRKÉ falsík alatti zuhanycsaptelep,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KI42NB</x:v>
      </x:c>
      <x:c t="str">
        <x:v>KIRKÉ falsík alatti zuhanycsaptelep,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KI42NC</x:v>
      </x:c>
      <x:c t="str">
        <x:v>KIRKÉ falsík alatti zuhanycsaptelep,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KI42NZ</x:v>
      </x:c>
      <x:c t="str">
        <x:v>KIRKÉ falsík alatti zuhanycsaptelep,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falsík alatti zuhanycsaptelep,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600.0000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38000.0000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40x70x12cm,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KR080-0101</x:v>
      </x:c>
      <x:c t="str">
        <x:v>KERALA Rockstone pult, 82x1,2x48,5cm, matt fehér</x:v>
      </x:c>
      <x:c t="str">
        <x:v>SAPHO</x:v>
      </x:c>
      <x:c t="str">
        <x:v>8590913994753</x:v>
      </x:c>
      <x:c t="str">
        <x:v>db        </x:v>
      </x:c>
      <x:c t="str">
        <x:v>39205100</x:v>
      </x:c>
      <x:c t="n">
        <x:v>10.9800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KR080-3030</x:v>
      </x:c>
      <x:c t="str">
        <x:v>KERALA mosdótartó szekrény, 80x35x47,5cm, fényes fehér</x:v>
      </x:c>
      <x:c t="str">
        <x:v>SAPHO</x:v>
      </x:c>
      <x:c t="str">
        <x:v>8590913995149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KR080-3434</x:v>
      </x:c>
      <x:c t="str">
        <x:v>KERALA mosdótartó szekrény, 80x35x47,5cm, matt antracit</x:v>
      </x:c>
      <x:c t="str">
        <x:v>SAPHO</x:v>
      </x:c>
      <x:c t="str">
        <x:v>8590913995156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KR080-4141</x:v>
      </x:c>
      <x:c t="str">
        <x:v>KERALA mosdótartó szekrény, 80x35x47,5cm, carina</x:v>
      </x:c>
      <x:c t="str">
        <x:v>SAPHO</x:v>
      </x:c>
      <x:c t="str">
        <x:v>8590913995170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KR080-4242</x:v>
      </x:c>
      <x:c t="str">
        <x:v>KERALA mosdótartó szekrény, 80x35x47,5cm, siena</x:v>
      </x:c>
      <x:c t="str">
        <x:v>SAPHO</x:v>
      </x:c>
      <x:c t="str">
        <x:v>8590913995187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KR080-4343</x:v>
      </x:c>
      <x:c t="str">
        <x:v>KERALA mosdótartó szekrény, 80x35x47,5cm, agila</x:v>
      </x:c>
      <x:c t="str">
        <x:v>SAPHO</x:v>
      </x:c>
      <x:c t="str">
        <x:v>8590913995194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KR080-4444</x:v>
      </x:c>
      <x:c t="str">
        <x:v>KERALA mosdótartó szekrény, 80x35x47,5cm, verde</x:v>
      </x:c>
      <x:c t="str">
        <x:v>SAPHO</x:v>
      </x:c>
      <x:c t="str">
        <x:v>8590913995163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KR100-0101</x:v>
      </x:c>
      <x:c t="str">
        <x:v>KERALA Rockstone pult, 102x1,2x48,5cm, matt fehér</x:v>
      </x:c>
      <x:c t="str">
        <x:v>SAPHO</x:v>
      </x:c>
      <x:c t="str">
        <x:v>8590913994760</x:v>
      </x:c>
      <x:c t="str">
        <x:v>db        </x:v>
      </x:c>
      <x:c t="str">
        <x:v>39205100</x:v>
      </x:c>
      <x:c t="n">
        <x:v>13.4000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KR100-3030</x:v>
      </x:c>
      <x:c t="str">
        <x:v>KERALA mosdótartó szekrény, 100x35x47,5cm, fényes fehér</x:v>
      </x:c>
      <x:c t="str">
        <x:v>SAPHO</x:v>
      </x:c>
      <x:c t="str">
        <x:v>8590913995200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KR100-3434</x:v>
      </x:c>
      <x:c t="str">
        <x:v>KERALA mosdótartó szekrény, 100x35x47,5cm, matt antracit</x:v>
      </x:c>
      <x:c t="str">
        <x:v>SAPHO</x:v>
      </x:c>
      <x:c t="str">
        <x:v>8590913995217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KR100-4141</x:v>
      </x:c>
      <x:c t="str">
        <x:v>KERALA mosdótartó szekrény, 100x35x47,5cm, carina</x:v>
      </x:c>
      <x:c t="str">
        <x:v>SAPHO</x:v>
      </x:c>
      <x:c t="str">
        <x:v>8590913995224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KR100-4242</x:v>
      </x:c>
      <x:c t="str">
        <x:v>KERALA mosdótartó szekrény, 100x35x47,5cm, siena</x:v>
      </x:c>
      <x:c t="str">
        <x:v>SAPHO</x:v>
      </x:c>
      <x:c t="str">
        <x:v>8590913995231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KR100-4343</x:v>
      </x:c>
      <x:c t="str">
        <x:v>KERALA mosdótartó szekrény, 100x35x47,5cm, agila</x:v>
      </x:c>
      <x:c t="str">
        <x:v>SAPHO</x:v>
      </x:c>
      <x:c t="str">
        <x:v>8590913995248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KR100-4444</x:v>
      </x:c>
      <x:c t="str">
        <x:v>KERALA mosdótartó szekrény, 100x35x47,5cm, verde</x:v>
      </x:c>
      <x:c t="str">
        <x:v>SAPHO</x:v>
      </x:c>
      <x:c t="str">
        <x:v>8590913995255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KR120-0101</x:v>
      </x:c>
      <x:c t="str">
        <x:v>KERALA Rockstone pult, 122x1,2x48,5cm, matt fehér</x:v>
      </x:c>
      <x:c t="str">
        <x:v>SAPHO</x:v>
      </x:c>
      <x:c t="str">
        <x:v>8590913991547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KR120-3030</x:v>
      </x:c>
      <x:c t="str">
        <x:v>KERALA mosdótartó szekrény, 120x35x47,5cm, fényes fehér</x:v>
      </x:c>
      <x:c t="str">
        <x:v>SAPHO</x:v>
      </x:c>
      <x:c t="str">
        <x:v>8590913995125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KR120-3434</x:v>
      </x:c>
      <x:c t="str">
        <x:v>KERALA mosdótartó szekrény, 120x35x47,5cm, matt antracit</x:v>
      </x:c>
      <x:c t="str">
        <x:v>SAPHO</x:v>
      </x:c>
      <x:c t="str">
        <x:v>8590913995132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KR120-4141</x:v>
      </x:c>
      <x:c t="str">
        <x:v>KERALA mosdótartó szekrény, 120x35x47,5cm, carina</x:v>
      </x:c>
      <x:c t="str">
        <x:v>SAPHO</x:v>
      </x:c>
      <x:c t="str">
        <x:v>8590913995095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KR120-4242</x:v>
      </x:c>
      <x:c t="str">
        <x:v>KERALA mosdótartó szekrény, 120x35x47,5cm, siena</x:v>
      </x:c>
      <x:c t="str">
        <x:v>SAPHO</x:v>
      </x:c>
      <x:c t="str">
        <x:v>8590913995101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KR120-4343</x:v>
      </x:c>
      <x:c t="str">
        <x:v>KERALA mosdótartó szekrény, 120x35x47,5cm, agila</x:v>
      </x:c>
      <x:c t="str">
        <x:v>SAPHO</x:v>
      </x:c>
      <x:c t="str">
        <x:v>8590913995118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KR120-4444</x:v>
      </x:c>
      <x:c t="str">
        <x:v>KERALA mosdótartó szekrény, 120x35x47,5cm, verde</x:v>
      </x:c>
      <x:c t="str">
        <x:v>SAPHO</x:v>
      </x:c>
      <x:c t="str">
        <x:v>8590913991059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KR140-0101</x:v>
      </x:c>
      <x:c t="str">
        <x:v>KERALA Rockstone pult, 142x1,2x48,5cm, matt fehér</x:v>
      </x:c>
      <x:c t="str">
        <x:v>SAPHO</x:v>
      </x:c>
      <x:c t="str">
        <x:v>8590913994777</x:v>
      </x:c>
      <x:c t="str">
        <x:v>db        </x:v>
      </x:c>
      <x:c t="str">
        <x:v>39205100</x:v>
      </x:c>
      <x:c t="n">
        <x:v>29.0300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KR140-3030</x:v>
      </x:c>
      <x:c t="str">
        <x:v>KERALA mosdótartó szekrény, 140x35x47,5cm, fényes fehér</x:v>
      </x:c>
      <x:c t="str">
        <x:v>SAPHO</x:v>
      </x:c>
      <x:c t="str">
        <x:v>8590913995262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KR140-3434</x:v>
      </x:c>
      <x:c t="str">
        <x:v>KERALA mosdótartó szekrény, 140x35x47,5cm, matt antracit</x:v>
      </x:c>
      <x:c t="str">
        <x:v>SAPHO</x:v>
      </x:c>
      <x:c t="str">
        <x:v>8590913995279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KR140-4141</x:v>
      </x:c>
      <x:c t="str">
        <x:v>KERALA mosdótartó szekrény, 140x35x47,5cm, carina</x:v>
      </x:c>
      <x:c t="str">
        <x:v>SAPHO</x:v>
      </x:c>
      <x:c t="str">
        <x:v>8590913995286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KR140-4242</x:v>
      </x:c>
      <x:c t="str">
        <x:v>KERALA mosdótartó szekrény, 140x35x47,5cm, siena</x:v>
      </x:c>
      <x:c t="str">
        <x:v>SAPHO</x:v>
      </x:c>
      <x:c t="str">
        <x:v>8590913995293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KR140-4343</x:v>
      </x:c>
      <x:c t="str">
        <x:v>KERALA mosdótartó szekrény, 140x35x47,5cm, agila</x:v>
      </x:c>
      <x:c t="str">
        <x:v>SAPHO</x:v>
      </x:c>
      <x:c t="str">
        <x:v>8590913995309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KR140-4444</x:v>
      </x:c>
      <x:c t="str">
        <x:v>KERALA mosdótartó szekrény, 140x35x47,5cm, verde</x:v>
      </x:c>
      <x:c t="str">
        <x:v>SAPHO</x:v>
      </x:c>
      <x:c t="str">
        <x:v>8590913995316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KR350-3030</x:v>
      </x:c>
      <x:c t="str">
        <x:v>KERALA állószekrény, 2 ajtóval, balos/jobbos, 38x143x32cm, fényes fehér</x:v>
      </x:c>
      <x:c t="str">
        <x:v>SAPHO</x:v>
      </x:c>
      <x:c t="str">
        <x:v>8590913995323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KR350-3434</x:v>
      </x:c>
      <x:c t="str">
        <x:v>KERALA állószekrény, 2 ajtóval, balos/jobbos, 38x143x32cm, matt antracit</x:v>
      </x:c>
      <x:c t="str">
        <x:v>SAPHO</x:v>
      </x:c>
      <x:c t="str">
        <x:v>8590913995330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KR350-4134</x:v>
      </x:c>
      <x:c t="str">
        <x:v>KERALA állószekrény, 2 ajtóval, balos/jobbos, 38x143x32cm, carina/matt antracit</x:v>
      </x:c>
      <x:c t="str">
        <x:v>SAPHO</x:v>
      </x:c>
      <x:c t="str">
        <x:v>8590913995354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KR350-4234</x:v>
      </x:c>
      <x:c t="str">
        <x:v>KERALA állószekrény, 2 ajtóval, balos/jobbos, 38x143x32cm, siena/matt antracit</x:v>
      </x:c>
      <x:c t="str">
        <x:v>SAPHO</x:v>
      </x:c>
      <x:c t="str">
        <x:v>8590913995361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KR350-4334</x:v>
      </x:c>
      <x:c t="str">
        <x:v>KERALA állószekrény, 2 ajtóval, balos/jobbos, 38x143x32cm, agila/matt antracit</x:v>
      </x:c>
      <x:c t="str">
        <x:v>SAPHO</x:v>
      </x:c>
      <x:c t="str">
        <x:v>8590913995378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KR350-4434</x:v>
      </x:c>
      <x:c t="str">
        <x:v>KERALA állószekrény, 2 ajtóval, balos/jobbos, 38x143x32cm, verde/matt antracit</x:v>
      </x:c>
      <x:c t="str">
        <x:v>SAPHO</x:v>
      </x:c>
      <x:c t="str">
        <x:v>8590913995347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440000.0000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KSM104B</x:v>
      </x:c>
      <x:c t="str">
        <x:v>GELCO szifontakaró fedél, fekete</x:v>
      </x:c>
      <x:c t="str">
        <x:v>SAPHO</x:v>
      </x:c>
      <x:c t="str">
        <x:v>8590913112812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KSM104CH</x:v>
      </x:c>
      <x:c t="str">
        <x:v>GELCO szifontakaró fedél, króm</x:v>
      </x:c>
      <x:c t="str">
        <x:v>SAPHO</x:v>
      </x:c>
      <x:c t="str">
        <x:v>8590913112829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KSM104G</x:v>
      </x:c>
      <x:c t="str">
        <x:v>GELCO szifontakaró fedél, arany</x:v>
      </x:c>
      <x:c t="str">
        <x:v>SAPHO</x:v>
      </x:c>
      <x:c t="str">
        <x:v>8590913112836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KSM104W</x:v>
      </x:c>
      <x:c t="str">
        <x:v>GELCO szifontakaró fedél, fehér</x:v>
      </x:c>
      <x:c t="str">
        <x:v>SAPHO</x:v>
      </x:c>
      <x:c t="str">
        <x:v>8590913112805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KSM107B</x:v>
      </x:c>
      <x:c t="str">
        <x:v>GELCO szifontakaró fedél, fekete</x:v>
      </x:c>
      <x:c t="str">
        <x:v>SAPHO</x:v>
      </x:c>
      <x:c t="str">
        <x:v>8590913112850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KSM107CH</x:v>
      </x:c>
      <x:c t="str">
        <x:v>GELCO szifontakaró fedél, króm</x:v>
      </x:c>
      <x:c t="str">
        <x:v>SAPHO</x:v>
      </x:c>
      <x:c t="str">
        <x:v>8590913112874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KSM107G</x:v>
      </x:c>
      <x:c t="str">
        <x:v>GELCO szifontakaró fedél, arany</x:v>
      </x:c>
      <x:c t="str">
        <x:v>SAPHO</x:v>
      </x:c>
      <x:c t="str">
        <x:v>8590913112867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KSM107W</x:v>
      </x:c>
      <x:c t="str">
        <x:v>GELCO szifontakaró fedél, fehér</x:v>
      </x:c>
      <x:c t="str">
        <x:v>SAPHO</x:v>
      </x:c>
      <x:c t="str">
        <x:v>8590913112843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falsík alatti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falsík alatti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204000.0000</x:v>
      </x:c>
      <x:c t="str">
        <x:v>kiárusítás: 2025.03</x:v>
      </x:c>
    </x:row>
    <x:row>
      <x:c t="str">
        <x:v>KU682</x:v>
      </x:c>
      <x:c t="str">
        <x:v>KIMURA falsík alatti termosztátos zuhanycsaptelep, 2-irányú váltóval, króm</x:v>
      </x:c>
      <x:c t="str">
        <x:v>SAPHO</x:v>
      </x:c>
      <x:c t="str">
        <x:v>8590913113307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újdonság: 2025.05</x:v>
      </x:c>
    </x:row>
    <x:row>
      <x:c t="str">
        <x:v>KU683</x:v>
      </x:c>
      <x:c t="str">
        <x:v>KIMURA falsík alatti termosztátos zuhanycsaptelep, 2-irányú váltóval, króm</x:v>
      </x:c>
      <x:c t="str">
        <x:v>SAPHO</x:v>
      </x:c>
      <x:c t="str">
        <x:v>8590913998621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2025.05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49000.0000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62000.0000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LEA falsík alatti termosztátos zuhanycsaptelep orvosi karral,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LED054</x:v>
      </x:c>
      <x:c t="str">
        <x:v>LED szalag, 54cm, 0,5W, 6000K</x:v>
      </x:c>
      <x:c t="str">
        <x:v>SAPHO</x:v>
      </x:c>
      <x:c t="str">
        <x:v>8590913115561</x:v>
      </x:c>
      <x:c t="str">
        <x:v>db        </x:v>
      </x:c>
      <x:c t="str">
        <x:v>94051140</x:v>
      </x:c>
      <x:c t="n">
        <x:v>0.7500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11800.0000</x:v>
      </x:c>
      <x:c t="str">
        <x:v>újdonság: 2025.05</x:v>
      </x:c>
    </x:row>
    <x:row>
      <x:c t="str">
        <x:v>LED066</x:v>
      </x:c>
      <x:c t="str">
        <x:v>LED szalag, 66cm, 0,7W, 6000K</x:v>
      </x:c>
      <x:c t="str">
        <x:v>SAPHO</x:v>
      </x:c>
      <x:c t="str">
        <x:v>8590913115578</x:v>
      </x:c>
      <x:c t="str">
        <x:v>db        </x:v>
      </x:c>
      <x:c t="str">
        <x:v>94051140</x:v>
      </x:c>
      <x:c t="n">
        <x:v>0.9000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14300.0000</x:v>
      </x:c>
      <x:c t="str">
        <x:v>újdonság: 2025.05</x:v>
      </x:c>
    </x:row>
    <x:row>
      <x:c t="str">
        <x:v>LED074</x:v>
      </x:c>
      <x:c t="str">
        <x:v>LED szalag, 74cm, 0,8W, 6000K</x:v>
      </x:c>
      <x:c t="str">
        <x:v>SAPHO</x:v>
      </x:c>
      <x:c t="str">
        <x:v>8590913115585</x:v>
      </x:c>
      <x:c t="str">
        <x:v>db        </x:v>
      </x:c>
      <x:c t="str">
        <x:v>94051140</x:v>
      </x:c>
      <x:c t="n">
        <x:v>1.0000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16900.0000</x:v>
      </x:c>
      <x:c t="str">
        <x:v>újdonság: 2025.05</x:v>
      </x:c>
    </x:row>
    <x:row>
      <x:c t="str">
        <x:v>LED096</x:v>
      </x:c>
      <x:c t="str">
        <x:v>LED szalag, 96cm, 1W, 6000K</x:v>
      </x:c>
      <x:c t="str">
        <x:v>SAPHO</x:v>
      </x:c>
      <x:c t="str">
        <x:v>8590913115592</x:v>
      </x:c>
      <x:c t="str">
        <x:v>db        </x:v>
      </x:c>
      <x:c t="str">
        <x:v>94051140</x:v>
      </x:c>
      <x:c t="n">
        <x:v>1.3500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20300.0000</x:v>
      </x:c>
      <x:c t="str">
        <x:v>újdonság: 2025.05</x:v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22000.0000</x:v>
      </x:c>
      <x:c t="str">
        <x:v>újdonság: 2024.10</x:v>
      </x:c>
    </x:row>
    <x:row>
      <x:c t="str">
        <x:v>LED116</x:v>
      </x:c>
      <x:c t="str">
        <x:v>LED szalag, 116cm, 1,2W, 6000K</x:v>
      </x:c>
      <x:c t="str">
        <x:v>SAPHO</x:v>
      </x:c>
      <x:c t="str">
        <x:v>8590913115608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22900.0000</x:v>
      </x:c>
      <x:c t="str">
        <x:v>újdonság: 2025.05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LED136</x:v>
      </x:c>
      <x:c t="str">
        <x:v>LED szalag, 136cm, 1,4W, 6000K</x:v>
      </x:c>
      <x:c t="str">
        <x:v>SAPHO</x:v>
      </x:c>
      <x:c t="str">
        <x:v>8590913115615</x:v>
      </x:c>
      <x:c t="str">
        <x:v>db        </x:v>
      </x:c>
      <x:c t="str">
        <x:v>94051140</x:v>
      </x:c>
      <x:c t="n">
        <x:v>2.0000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25400.0000</x:v>
      </x:c>
      <x:c t="str">
        <x:v>újdonság: 2025.05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27000.0000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26500.0000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31000.0000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36000.0000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falsík alatti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41800.0000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11000.0000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újdonság: 2024.09</x:v>
      </x:c>
    </x:row>
    <x:row>
      <x:c t="str">
        <x:v>LLN152</x:v>
      </x:c>
      <x:c t="str">
        <x:v>NYMPHA fürdőszobai radiátor, 500x1520mm, króm</x:v>
      </x:c>
      <x:c t="str">
        <x:v>SAPHO</x:v>
      </x:c>
      <x:c t="str">
        <x:v>8590913983405</x:v>
      </x:c>
      <x:c t="str">
        <x:v>db        </x:v>
      </x:c>
      <x:c t="str">
        <x:v>73221900</x:v>
      </x:c>
      <x:c t="n">
        <x:v>16.8000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>újdonság: 2025.05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389000.0000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144000.0000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2025.02</x:v>
      </x:c>
    </x:row>
    <x:row>
      <x:c t="str">
        <x:v>LT113-0101</x:v>
      </x:c>
      <x:c t="str">
        <x:v>ZORBA pult, ZORBA deska Rockstone 41x22,5cm, bílá mat</x:v>
      </x:c>
      <x:c t="str">
        <x:v>SAPHO</x:v>
      </x:c>
      <x:c t="str">
        <x:v>8590913115448</x:v>
      </x:c>
      <x:c t="str">
        <x:v>db        </x:v>
      </x:c>
      <x:c t="str">
        <x:v>39205100</x:v>
      </x:c>
      <x:c t="n">
        <x:v>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2025.05</x:v>
      </x:c>
    </x:row>
    <x:row>
      <x:c t="str">
        <x:v>LT113-3030</x:v>
      </x:c>
      <x:c t="str">
        <x:v>ZORBA mosdótartó szekrény, 39x50x21,5cm, fehér</x:v>
      </x:c>
      <x:c t="str">
        <x:v>SAPHO</x:v>
      </x:c>
      <x:c t="str">
        <x:v>8590913112058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LT113-3434</x:v>
      </x:c>
      <x:c t="str">
        <x:v>ZORBA mosdótartó szekrény, 39x50x21,5cm, matt antracit</x:v>
      </x:c>
      <x:c t="str">
        <x:v>SAPHO</x:v>
      </x:c>
      <x:c t="str">
        <x:v>8590913115295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LT113-4141</x:v>
      </x:c>
      <x:c t="str">
        <x:v>ZORBA mosdótartó szekrény, 39x50x21,5cm, carina</x:v>
      </x:c>
      <x:c t="str">
        <x:v>SAPHO</x:v>
      </x:c>
      <x:c t="str">
        <x:v>8590913115301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LT113-4242</x:v>
      </x:c>
      <x:c t="str">
        <x:v>ZORBA mosdótartó szekrény, 39x50x21,5cm, siena</x:v>
      </x:c>
      <x:c t="str">
        <x:v>SAPHO</x:v>
      </x:c>
      <x:c t="str">
        <x:v>8590913115318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LT113-4343</x:v>
      </x:c>
      <x:c t="str">
        <x:v>ZORBA mosdótartó szekrény, 39x50x21,5cm, agila</x:v>
      </x:c>
      <x:c t="str">
        <x:v>SAPHO</x:v>
      </x:c>
      <x:c t="str">
        <x:v>8590913115325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LT113-4444</x:v>
      </x:c>
      <x:c t="str">
        <x:v>ZORBA mosdótartó szekrény, 39x50x21,5cm, verde</x:v>
      </x:c>
      <x:c t="str">
        <x:v>SAPHO</x:v>
      </x:c>
      <x:c t="str">
        <x:v>8590913115158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51000.0000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57000.0000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>újdonság: 2024.09</x:v>
      </x:c>
    </x:row>
    <x:row>
      <x:c t="str">
        <x:v>LT741</x:v>
      </x:c>
      <x:c t="str">
        <x:v>AQUALINE LOTTA falsík alatti zuhanycsaptelep, 1-irányú váltóval,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falsík alatti zuhanycsaptelep, 1-irányú váltóval,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falsík alatti zuhanycsaptelep, 2-irányú váltóval,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falsík alatti zuhanycsaptelep, 2-irányú váltóval,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258000.0000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265000.0000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330000.0000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22000.0000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MA780B</x:v>
      </x:c>
      <x:c t="str">
        <x:v>MAYA mosogató-csaptelep, matt fekete</x:v>
      </x:c>
      <x:c t="str">
        <x:v>SAPHO</x:v>
      </x:c>
      <x:c t="str">
        <x:v>8590913111952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52000.0000</x:v>
      </x:c>
      <x:c t="str">
        <x:v>újdonság: 2025.05</x:v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falsík alatti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53000.0000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253000.0000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124000.0000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128000.0000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127000.0000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58000.0000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61000.0000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71000.0000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164000.0000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15000.0000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MG042</x:v>
      </x:c>
      <x:c t="str">
        <x:v>MIXONA falsík alatti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MG110</x:v>
      </x:c>
      <x:c t="str">
        <x:v>MIXONA fali kádtöltő csaptelep kézizuhannyal és gégecsővel, króm</x:v>
      </x:c>
      <x:c t="str">
        <x:v>SAPHO</x:v>
      </x:c>
      <x:c t="str">
        <x:v>8590913998201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egyéb</x:v>
      </x:c>
      <x:c t="str">
        <x:v>egyéb</x:v>
      </x:c>
      <x:c t="n">
        <x:v>0.0000</x:v>
      </x:c>
      <x:c t="n">
        <x:v>107000.0000</x:v>
      </x:c>
      <x:c t="str">
        <x:v>újdonság: 2025.05</x:v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MGT38223</x:v>
      </x:c>
      <x:c t="str">
        <x:v>SMALL MARGITHA kerámiamosdó, 38x22cm, jobbos, pisztácia</x:v>
      </x:c>
      <x:c t="str">
        <x:v>SAPHO</x:v>
      </x:c>
      <x:c t="str">
        <x:v>8590913115783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2025.05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45000.0000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49000.0000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falsík alatti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falsík alatti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MI059</x:v>
      </x:c>
      <x:c t="str">
        <x:v>MINIMAL klik-klak mosdólefolyó, matt inox</x:v>
      </x:c>
      <x:c t="str">
        <x:v>SAPHO</x:v>
      </x:c>
      <x:c t="str">
        <x:v>8590913113666</x:v>
      </x:c>
      <x:c t="str">
        <x:v>db        </x:v>
      </x:c>
      <x:c t="str">
        <x:v>73249000</x:v>
      </x:c>
      <x:c t="n">
        <x:v>0.2970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12800.0000</x:v>
      </x:c>
      <x:c t="str">
        <x:v>újdonság: 2025.05</x:v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MJ125</x:v>
      </x:c>
      <x:c t="str">
        <x:v>LISON mosogató-csaptelep, króm</x:v>
      </x:c>
      <x:c t="str">
        <x:v>SAPHO</x:v>
      </x:c>
      <x:c t="str">
        <x:v>8590913111969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MJ125B</x:v>
      </x:c>
      <x:c t="str">
        <x:v>LISON mosogató-csaptelep, matt fekete</x:v>
      </x:c>
      <x:c t="str">
        <x:v>SAPHO</x:v>
      </x:c>
      <x:c t="str">
        <x:v>8590913111976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109000.0000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11500.0000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falsík alatti zuhanycsaptelep,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112000.0000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143000.0000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117000.0000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152000.0000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122000.0000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156000.0000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134000.0000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139000.0000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143000.0000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94000.0000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99000.0000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104000.0000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138000.0000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151000.0000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274000.0000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149000.0000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165000.0000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122000.0000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MS732</x:v>
      </x:c>
      <x:c t="str">
        <x:v>SLIM fejzuhany 250x550mm, fényes inox</x:v>
      </x:c>
      <x:c t="str">
        <x:v>SAPHO</x:v>
      </x:c>
      <x:c t="str">
        <x:v>8590913111587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79000.0000</x:v>
      </x:c>
      <x:c t="str">
        <x:v>újdonság: 2025.05</x:v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MS747</x:v>
      </x:c>
      <x:c t="str">
        <x:v>SLIM fejzuhany kaszkád kifolyóval, 250x550mm, fényes inox</x:v>
      </x:c>
      <x:c t="str">
        <x:v>SAPHO</x:v>
      </x:c>
      <x:c t="str">
        <x:v>8590913111594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84000.0000</x:v>
      </x:c>
      <x:c t="str">
        <x:v>újdonság: 2025.05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/>
      </x:c>
    </x:row>
    <x:row>
      <x:c t="str">
        <x:v>MS84C08</x:v>
      </x:c>
      <x:c t="str">
        <x:v>GSI MODO WC-ülőke, Soft Close, Quick Release, matt kréta</x:v>
      </x:c>
      <x:c t="str">
        <x:v>SAPHO</x:v>
      </x:c>
      <x:c t="str">
        <x:v>8057729350758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MS84C09</x:v>
      </x:c>
      <x:c t="str">
        <x:v>GSI MODO WC-ülőke, Soft Close, Quick Release, matt fehér</x:v>
      </x:c>
      <x:c t="str">
        <x:v>SAPHO</x:v>
      </x:c>
      <x:c t="str">
        <x:v>8057729350710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MS84C11</x:v>
      </x:c>
      <x:c t="str">
        <x:v>GSI MODO WC-ülőke, Soft Close, Quick Release, fényes fehér</x:v>
      </x:c>
      <x:c t="str">
        <x:v>SAPHO</x:v>
      </x:c>
      <x:c t="str">
        <x:v>8052015169489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2025.05</x:v>
      </x:c>
    </x:row>
    <x:row>
      <x:c t="str">
        <x:v>MS84C26</x:v>
      </x:c>
      <x:c t="str">
        <x:v>GSI MODO WC-ülőke, Soft Close, Quick Release, matt fekete</x:v>
      </x:c>
      <x:c t="str">
        <x:v>SAPHO</x:v>
      </x:c>
      <x:c t="str">
        <x:v>8057729350727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55000.0000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70000.0000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41000.0000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MS98C08</x:v>
      </x:c>
      <x:c t="str">
        <x:v>GSI MODO WC-ülőke, Soft Close, Quick Release, matt kréta/króm</x:v>
      </x:c>
      <x:c t="str">
        <x:v>SAPHO</x:v>
      </x:c>
      <x:c t="str">
        <x:v>8052015162503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43000.0000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399000.0000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17000.0000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98000.0000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19000.0000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3800.0000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189000.0000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SAPHO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NDGS03</x:v>
      </x:c>
      <x:c t="str">
        <x:v>SIGMA SIMPLY BLACK faliprofil króm</x:v>
      </x:c>
      <x:c t="str">
        <x:v>SAPHO</x:v>
      </x:c>
      <x:c t="str">
        <x:v>8590913983870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újdonság: 2025.01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SAPHO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SAPHO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NDXA02</x:v>
      </x:c>
      <x:c t="str">
        <x:v>tartalék kar PAX csaptelephez </x:v>
      </x:c>
      <x:c t="str">
        <x:v>ALKATRÉSZ</x:v>
      </x:c>
      <x:c t="str">
        <x:v>8590913979927</x:v>
      </x:c>
      <x:c t="str">
        <x:v>db        </x:v>
      </x:c>
      <x:c t="str">
        <x:v>84819000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>újdonság: 2025.01</x:v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88000.0000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77000.0000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214000.0000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269000.0000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35000.0000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39000.0000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264000.0000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359000.0000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9000.0000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81000.0000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359000.0000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11500.0000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219000.0000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240000.0000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125000.0000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136000.0000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63000.0000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314000.0000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PASAND100</x:v>
      </x:c>
      <x:c t="str">
        <x:v>GSI SAND törölközőtartó, 100cm</x:v>
      </x:c>
      <x:c t="str">
        <x:v>SAPHO</x:v>
      </x:c>
      <x:c t="str">
        <x:v>8032937822044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PASAND80</x:v>
      </x:c>
      <x:c t="str">
        <x:v>GSI SAND törölközőtartó, 80cm</x:v>
      </x:c>
      <x:c t="str">
        <x:v>SAPHO</x:v>
      </x:c>
      <x:c t="str">
        <x:v>8032937822037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76000.0000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88000.0000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9500.0000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PC1012BE-111</x:v>
      </x:c>
      <x:c t="str">
        <x:v>PACO RIMLESS WC-csésze, bézs</x:v>
      </x:c>
      <x:c t="str">
        <x:v>AKCIO</x:v>
      </x:c>
      <x:c t="str">
        <x:v>8590913999741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129000.0000</x:v>
      </x:c>
      <x:c t="n">
        <x:v>145000.0000</x:v>
      </x:c>
      <x:c t="str">
        <x:v>újdonság: 2025.05</x:v>
      </x:c>
    </x:row>
    <x:row>
      <x:c t="str">
        <x:v>PC1012BE-112</x:v>
      </x:c>
      <x:c t="str">
        <x:v>PACO tartály, bézs</x:v>
      </x:c>
      <x:c t="str">
        <x:v>AKCIO</x:v>
      </x:c>
      <x:c t="str">
        <x:v>8590913999758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49000.0000</x:v>
      </x:c>
      <x:c t="n">
        <x:v>80000.0000</x:v>
      </x:c>
      <x:c t="str">
        <x:v>újdonság: 2025.05</x:v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219000.0000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92000.0000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PC107-111</x:v>
      </x:c>
      <x:c t="str">
        <x:v>IMALA VORTEX RIMLESS WC-csésze </x:v>
      </x:c>
      <x:c t="str">
        <x:v>SAPHO</x:v>
      </x:c>
      <x:c t="str">
        <x:v>8590913115080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>újdonság: 2025.05</x:v>
      </x:c>
    </x:row>
    <x:row>
      <x:c t="str">
        <x:v>PC107-112</x:v>
      </x:c>
      <x:c t="str">
        <x:v>IMALA tartály </x:v>
      </x:c>
      <x:c t="str">
        <x:v>SAPHO</x:v>
      </x:c>
      <x:c t="str">
        <x:v>8590913115097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35000.0000</x:v>
      </x:c>
      <x:c t="str">
        <x:v>újdonság: 2025.05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13500.0000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16900.0000</x:v>
      </x:c>
      <x:c t="n">
        <x:v>22000.0000</x:v>
      </x:c>
      <x:c t="str">
        <x:v/>
      </x:c>
    </x:row>
    <x:row>
      <x:c t="str">
        <x:v>PCS1012BE</x:v>
      </x:c>
      <x:c t="str">
        <x:v>PACO SLIM Soft Close WC-ülőke, Easy take, bézs</x:v>
      </x:c>
      <x:c t="str">
        <x:v>AKCIO</x:v>
      </x:c>
      <x:c t="str">
        <x:v>8590913999765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2025.05</x:v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PCS107</x:v>
      </x:c>
      <x:c t="str">
        <x:v>IMALA WC-ülőke, SLIM, Soft Close, Easy Take </x:v>
      </x:c>
      <x:c t="str">
        <x:v>SAPHO</x:v>
      </x:c>
      <x:c t="str">
        <x:v>8590913115103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>újdonság: 2025.05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42000.0000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119000.0000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PD750</x:v>
      </x:c>
      <x:c t="str">
        <x:v>PRIDE LED tükör, átm.:75cm, arany</x:v>
      </x:c>
      <x:c t="str">
        <x:v>SAPHO</x:v>
      </x:c>
      <x:c t="str">
        <x:v>8590913115226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PD752</x:v>
      </x:c>
      <x:c t="str">
        <x:v>PRIDE LED tükör, átm.:75cm, ezüst</x:v>
      </x:c>
      <x:c t="str">
        <x:v>SAPHO</x:v>
      </x:c>
      <x:c t="str">
        <x:v>8590913115219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PD754</x:v>
      </x:c>
      <x:c t="str">
        <x:v>PRIDE LED tükör, átm.:75cm, bronz</x:v>
      </x:c>
      <x:c t="str">
        <x:v>SAPHO</x:v>
      </x:c>
      <x:c t="str">
        <x:v>8590913115189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PD950</x:v>
      </x:c>
      <x:c t="str">
        <x:v>PRIDE LED tükör, átm.:90cm, arany</x:v>
      </x:c>
      <x:c t="str">
        <x:v>SAPHO</x:v>
      </x:c>
      <x:c t="str">
        <x:v>8590913115240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PD952</x:v>
      </x:c>
      <x:c t="str">
        <x:v>PRIDE LED tükör, átm.:90cm, ezüst</x:v>
      </x:c>
      <x:c t="str">
        <x:v>SAPHO</x:v>
      </x:c>
      <x:c t="str">
        <x:v>8590913115233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PD954</x:v>
      </x:c>
      <x:c t="str">
        <x:v>PRIDE LED tükör, átm.:90cm, bronz</x:v>
      </x:c>
      <x:c t="str">
        <x:v>SAPHO</x:v>
      </x:c>
      <x:c t="str">
        <x:v>8590913115172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76000.0000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96000.0000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26000.0000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249000.0000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309000.0000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409000.0000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459000.0000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>újdonság: 2024.10</x:v>
      </x:c>
    </x:row>
    <x:row>
      <x:c t="str">
        <x:v>PN265</x:v>
      </x:c>
      <x:c t="str">
        <x:v>AQUALINE PANEDA STRIP álló szekrény, jobbos/balos, 35x165x31cm, emporio tölgy</x:v>
      </x:c>
      <x:c t="str">
        <x:v>AQUALINE</x:v>
      </x:c>
      <x:c t="str">
        <x:v>8590913998522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>újdonság: 2025.06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2024.10</x:v>
      </x:c>
    </x:row>
    <x:row>
      <x:c t="str">
        <x:v>PN310</x:v>
      </x:c>
      <x:c t="str">
        <x:v>AQUALINE PANEDA STRIP mosdótartó szekrény, 99,5x55x45,2cm, emporio tölgy</x:v>
      </x:c>
      <x:c t="str">
        <x:v>AQUALINE</x:v>
      </x:c>
      <x:c t="str">
        <x:v>8590913998546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újdonság: 2025.06</x:v>
      </x:c>
    </x:row>
    <x:row>
      <x:c t="str">
        <x:v>PN360</x:v>
      </x:c>
      <x:c t="str">
        <x:v>AQUALINE PANEDA STRIP mosdótartó szekrény, 59,5x55x45,2cm, emporio tölgy</x:v>
      </x:c>
      <x:c t="str">
        <x:v>AQUALINE</x:v>
      </x:c>
      <x:c t="str">
        <x:v>8590913998577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2025.06</x:v>
      </x:c>
    </x:row>
    <x:row>
      <x:c t="str">
        <x:v>PN370</x:v>
      </x:c>
      <x:c t="str">
        <x:v>AQUALINE PANEDA STRIP mosdótartó szekrény, 69,5x55x45,2cm, emporio tölgy</x:v>
      </x:c>
      <x:c t="str">
        <x:v>AQUALINE</x:v>
      </x:c>
      <x:c t="str">
        <x:v>8590913998584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2025.06</x:v>
      </x:c>
    </x:row>
    <x:row>
      <x:c t="str">
        <x:v>PN375</x:v>
      </x:c>
      <x:c t="str">
        <x:v>AQUALINE PANEDA STRIP mosdótartó szekrény, 74,5x55x45,2cm, emporio tölgy</x:v>
      </x:c>
      <x:c t="str">
        <x:v>AQUALINE</x:v>
      </x:c>
      <x:c t="str">
        <x:v>8590913998591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>újdonság: 2025.06</x:v>
      </x:c>
    </x:row>
    <x:row>
      <x:c t="str">
        <x:v>PN380</x:v>
      </x:c>
      <x:c t="str">
        <x:v>AQUALINE PANEDA STRIP mosdótartó szekrény, 79,5x55x45,2cm, emporio tölgy</x:v>
      </x:c>
      <x:c t="str">
        <x:v>AQUALINE</x:v>
      </x:c>
      <x:c t="str">
        <x:v>8590913998607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>újdonság: 2025.06</x:v>
      </x:c>
    </x:row>
    <x:row>
      <x:c t="str">
        <x:v>PN390</x:v>
      </x:c>
      <x:c t="str">
        <x:v>AQUALINE PANEDA STRIP mosdótartó szekrény, 89,5x55x45,2cm, emporio tölgy</x:v>
      </x:c>
      <x:c t="str">
        <x:v>AQUALINE</x:v>
      </x:c>
      <x:c t="str">
        <x:v>8590913998614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>újdonság: 2025.06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PQ007</x:v>
      </x:c>
      <x:c t="str">
        <x:v>AQUALINE TECMI öntöttmárvány zuhanytálca, 70x70x3cm</x:v>
      </x:c>
      <x:c t="str">
        <x:v>AQUALINE</x:v>
      </x:c>
      <x:c t="str">
        <x:v>8590913116636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49000.0000</x:v>
      </x:c>
      <x:c t="str">
        <x:v>újdonság: 2025.06</x:v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PQ8070</x:v>
      </x:c>
      <x:c t="str">
        <x:v>AQUALINE TECMI öntöttmárvány zuhanytálca, 80x70x3cm</x:v>
      </x:c>
      <x:c t="str">
        <x:v>AQUALINE</x:v>
      </x:c>
      <x:c t="str">
        <x:v>8590913116643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>újdonság: 2025.06</x:v>
      </x:c>
    </x:row>
    <x:row>
      <x:c t="str">
        <x:v>PQ9080</x:v>
      </x:c>
      <x:c t="str">
        <x:v>AQUALINE TECMI öntöttmárvány zuhanytálca, 90x80x3cm</x:v>
      </x:c>
      <x:c t="str">
        <x:v>AQUALINE</x:v>
      </x:c>
      <x:c t="str">
        <x:v>8590913116650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>újdonság: 2025.06</x:v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1300.0000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PRE001-3535</x:v>
      </x:c>
      <x:c t="str">
        <x:v>PREMIO kompozit pult, 80,7x1,2x48,8cm, matt fekete</x:v>
      </x:c>
      <x:c t="str">
        <x:v>SAPHO</x:v>
      </x:c>
      <x:c t="str">
        <x:v>8590913113383</x:v>
      </x:c>
      <x:c t="str">
        <x:v>db        </x:v>
      </x:c>
      <x:c t="str">
        <x:v>39205100</x:v>
      </x:c>
      <x:c t="n">
        <x:v>7.7500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PRE002-3535</x:v>
      </x:c>
      <x:c t="str">
        <x:v>PREMIO kompozit pult, 90,7x1,2x48,8cm, matt fekete</x:v>
      </x:c>
      <x:c t="str">
        <x:v>SAPHO</x:v>
      </x:c>
      <x:c t="str">
        <x:v>8590913113390</x:v>
      </x:c>
      <x:c t="str">
        <x:v>db        </x:v>
      </x:c>
      <x:c t="str">
        <x:v>39205100</x:v>
      </x:c>
      <x:c t="n">
        <x:v>8.6600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PRE004-3535</x:v>
      </x:c>
      <x:c t="str">
        <x:v>PREMIO kompozit pult, 110,7x1,2x48,8cm, matt fekete</x:v>
      </x:c>
      <x:c t="str">
        <x:v>SAPHO</x:v>
      </x:c>
      <x:c t="str">
        <x:v>8590913113413</x:v>
      </x:c>
      <x:c t="str">
        <x:v>db        </x:v>
      </x:c>
      <x:c t="str">
        <x:v>39205100</x:v>
      </x:c>
      <x:c t="n">
        <x:v>10.2600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PRE005-3535</x:v>
      </x:c>
      <x:c t="str">
        <x:v>PREMIO kompozit pult, 120,7x1,2x48,8cm, matt fekete</x:v>
      </x:c>
      <x:c t="str">
        <x:v>SAPHO</x:v>
      </x:c>
      <x:c t="str">
        <x:v>8590913113420</x:v>
      </x:c>
      <x:c t="str">
        <x:v>db        </x:v>
      </x:c>
      <x:c t="str">
        <x:v>39205100</x:v>
      </x:c>
      <x:c t="n">
        <x:v>10.9500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PRE006-3535</x:v>
      </x:c>
      <x:c t="str">
        <x:v>PREMIO kompozit pult, 140,7x1,2x48,8cm, matt fekete</x:v>
      </x:c>
      <x:c t="str">
        <x:v>SAPHO</x:v>
      </x:c>
      <x:c t="str">
        <x:v>8590913113437</x:v>
      </x:c>
      <x:c t="str">
        <x:v>db        </x:v>
      </x:c>
      <x:c t="str">
        <x:v>39205100</x:v>
      </x:c>
      <x:c t="n">
        <x:v>13.8300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PRE007-3535</x:v>
      </x:c>
      <x:c t="str">
        <x:v>PREMIO kompozit pult, 150,7x1,2x48,8cm, matt fekete</x:v>
      </x:c>
      <x:c t="str">
        <x:v>SAPHO</x:v>
      </x:c>
      <x:c t="str">
        <x:v>8590913113444</x:v>
      </x:c>
      <x:c t="str">
        <x:v>db        </x:v>
      </x:c>
      <x:c t="str">
        <x:v>39205100</x:v>
      </x:c>
      <x:c t="n">
        <x:v>14.5200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PRE008-3535</x:v>
      </x:c>
      <x:c t="str">
        <x:v>PREMIO kompozit pult, 180,4x1,2x48,8cm, matt fekete</x:v>
      </x:c>
      <x:c t="str">
        <x:v>SAPHO</x:v>
      </x:c>
      <x:c t="str">
        <x:v>8590913113451</x:v>
      </x:c>
      <x:c t="str">
        <x:v>db        </x:v>
      </x:c>
      <x:c t="str">
        <x:v>39205100</x:v>
      </x:c>
      <x:c t="n">
        <x:v>16.3900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PRE080-3535</x:v>
      </x:c>
      <x:c t="str">
        <x:v>PREMIO kompozit pult, 82x1,2x48,5cm, matt fekete</x:v>
      </x:c>
      <x:c t="str">
        <x:v>SAPHO</x:v>
      </x:c>
      <x:c t="str">
        <x:v>8590913991851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PRE100-3535</x:v>
      </x:c>
      <x:c t="str">
        <x:v>PREMIO kompozit pult, 102x1,2x48,5cm, matt fekete</x:v>
      </x:c>
      <x:c t="str">
        <x:v>SAPHO</x:v>
      </x:c>
      <x:c t="str">
        <x:v>8590913991868</x:v>
      </x:c>
      <x:c t="str">
        <x:v>db        </x:v>
      </x:c>
      <x:c t="str">
        <x:v>39205100</x:v>
      </x:c>
      <x:c t="n">
        <x:v>10.1200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PRE120-3535</x:v>
      </x:c>
      <x:c t="str">
        <x:v>PREMIO kompozit pult, 122x1,2x48,5cm, matt fekete</x:v>
      </x:c>
      <x:c t="str">
        <x:v>SAPHO</x:v>
      </x:c>
      <x:c t="str">
        <x:v>8590913991516</x:v>
      </x:c>
      <x:c t="str">
        <x:v>db        </x:v>
      </x:c>
      <x:c t="str">
        <x:v>39205100</x:v>
      </x:c>
      <x:c t="n">
        <x:v>11.3000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PRE140-3535</x:v>
      </x:c>
      <x:c t="str">
        <x:v>PREMIO kompozit pult, 142x1,2x48,5cm, matt fekete</x:v>
      </x:c>
      <x:c t="str">
        <x:v>SAPHO</x:v>
      </x:c>
      <x:c t="str">
        <x:v>8590913991875</x:v>
      </x:c>
      <x:c t="str">
        <x:v>db        </x:v>
      </x:c>
      <x:c t="str">
        <x:v>39205100</x:v>
      </x:c>
      <x:c t="n">
        <x:v>14.0800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104000.0000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121000.0000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169000.0000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PS203GB</x:v>
      </x:c>
      <x:c t="str">
        <x:v>szenzoros álló szelep, 6V DC (4xAA), matt arany</x:v>
      </x:c>
      <x:c t="str">
        <x:v>SAPHO</x:v>
      </x:c>
      <x:c t="str">
        <x:v>8590913982040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2025.05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214000.0000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169000.0000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134000.0000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179000.0000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92300.0000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112000.0000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99700.0000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103000.0000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56000.0000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falsík alatti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falsík alatti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falsík alatti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falsík alatti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falsík alatti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falsík alatti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falsík alatti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falsík alatti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falsík alatti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falsík alatti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falsík alatti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PY52</x:v>
      </x:c>
      <x:c t="str">
        <x:v>SPY falsík alatti zuhanycsaptelep, 2-irányú váltóval,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falsík alatti zuhanycsaptelep, 2-irányú váltóval,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falsík alatti zuhanycsaptelep, 2-irányú váltóval,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falsík alatti zuhanycsaptelep, 2-irányú váltóval,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falsík alatti zuhanycsaptelep, 2-irányú váltóval,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falsík alatti zuhanycsaptelep, 3-irányú váltóval,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269000.0000</x:v>
      </x:c>
      <x:c t="str">
        <x:v/>
      </x:c>
    </x:row>
    <x:row>
      <x:c t="str">
        <x:v>PY53/14</x:v>
      </x:c>
      <x:c t="str">
        <x:v>SPY falsík alatti zuhanycsaptelep, 3-irányú váltóval,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falsík alatti zuhanycsaptelep, 3-irányú váltóval,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falsík alatti zuhanycsaptelep, 3-irányú váltóval,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falsík alatti zuhanycsaptelep, 3-irányú váltóval,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87000.0000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139000.0000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72000.0000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77000.0000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16000.0000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464000.0000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4300.0000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5400.0000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569000.0000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</x:v>
      </x:c>
      <x:c t="str">
        <x:v>falsík alatti termosztátos zuhanycsaptelep, 2-irányú váltóval, króm</x:v>
      </x:c>
      <x:c t="str">
        <x:v>SAPHO</x:v>
      </x:c>
      <x:c t="str">
        <x:v>8590913988967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2025.05</x:v>
      </x:c>
    </x:row>
    <x:row>
      <x:c t="str">
        <x:v>RH396B</x:v>
      </x:c>
      <x:c t="str">
        <x:v>falsík alatti termosztátos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falsík alatti termosztátos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kiárusítás: 2025.03</x:v>
      </x:c>
    </x:row>
    <x:row>
      <x:c t="str">
        <x:v>RH399B</x:v>
      </x:c>
      <x:c t="str">
        <x:v>RHAPSODY falsík alatti termosztátos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116000.0000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349000.0000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41000.0000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259000.0000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303000.0000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113000.0000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121000.0000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29500.0000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38000.0000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falsík alatti termosztátos csaptelep, 2-irányú váltóval,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falsík alatti termosztátos csaptelep, 2-irányú váltóval,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falsík alatti termosztátos csaptelep, 2-irányú váltóval,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falsík alatti termosztátos csaptelep, 2-irányú váltóval,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falsík alatti termosztátos csaptelep, 2-irányú váltóval,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falsík alatti termosztátos csaptelep, 2-irányú váltóval,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falsík alatti zuhanycsaptelep, 2-irányú váltóval,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falsík alatti zuhanycsaptelep, 3-irányú váltóval,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RV002</x:v>
      </x:c>
      <x:c t="str">
        <x:v>VERSI álló mosdócsaptelep, króm</x:v>
      </x:c>
      <x:c t="str">
        <x:v>SAPHO</x:v>
      </x:c>
      <x:c t="str">
        <x:v>8590913987557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RV002/15</x:v>
      </x:c>
      <x:c t="str">
        <x:v>VERSI álló mosdócsaptelep, matt fekete</x:v>
      </x:c>
      <x:c t="str">
        <x:v>SAPHO</x:v>
      </x:c>
      <x:c t="str">
        <x:v>8590913987564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RV002/18</x:v>
      </x:c>
      <x:c t="str">
        <x:v>VERSI álló mosdócsaptelep, bronz</x:v>
      </x:c>
      <x:c t="str">
        <x:v>SAPHO</x:v>
      </x:c>
      <x:c t="str">
        <x:v>8590913987571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</x:v>
      </x:c>
      <x:c t="str">
        <x:v>VERSI álló bidécsaptelep, króm</x:v>
      </x:c>
      <x:c t="str">
        <x:v>SAPHO</x:v>
      </x:c>
      <x:c t="str">
        <x:v>8590913987588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RV003/15</x:v>
      </x:c>
      <x:c t="str">
        <x:v>VERSI álló bidécsaptelep, matt fekete</x:v>
      </x:c>
      <x:c t="str">
        <x:v>SAPHO</x:v>
      </x:c>
      <x:c t="str">
        <x:v>8590913987595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RV003/18</x:v>
      </x:c>
      <x:c t="str">
        <x:v>VERSI álló bidécsaptelep, bronz</x:v>
      </x:c>
      <x:c t="str">
        <x:v>SAPHO</x:v>
      </x:c>
      <x:c t="str">
        <x:v>8590913987601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RV004</x:v>
      </x:c>
      <x:c t="str">
        <x:v>VERSI álló mosdócsaptelep, 240mm, króm</x:v>
      </x:c>
      <x:c t="str">
        <x:v>SAPHO</x:v>
      </x:c>
      <x:c t="str">
        <x:v>8590913987649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RV004/15</x:v>
      </x:c>
      <x:c t="str">
        <x:v>VERSI álló mosdócsaptelep, 240mm, matt fekete</x:v>
      </x:c>
      <x:c t="str">
        <x:v>SAPHO</x:v>
      </x:c>
      <x:c t="str">
        <x:v>8590913987656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RV004/18</x:v>
      </x:c>
      <x:c t="str">
        <x:v>VERSI álló mosdócsaptelep, 240mm, bronz</x:v>
      </x:c>
      <x:c t="str">
        <x:v>SAPHO</x:v>
      </x:c>
      <x:c t="str">
        <x:v>8590913987663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RV007</x:v>
      </x:c>
      <x:c t="str">
        <x:v>VERSI álló magasított mosdócsaptelep, króm</x:v>
      </x:c>
      <x:c t="str">
        <x:v>SAPHO</x:v>
      </x:c>
      <x:c t="str">
        <x:v>8590913987618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RV007/15</x:v>
      </x:c>
      <x:c t="str">
        <x:v>VERSI álló magasított mosdócsaptelep, matt fekete</x:v>
      </x:c>
      <x:c t="str">
        <x:v>SAPHO</x:v>
      </x:c>
      <x:c t="str">
        <x:v>8590913987625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RV007/18</x:v>
      </x:c>
      <x:c t="str">
        <x:v>VERSI álló magasított mosdócsaptelep, bronz</x:v>
      </x:c>
      <x:c t="str">
        <x:v>SAPHO</x:v>
      </x:c>
      <x:c t="str">
        <x:v>8590913987632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RV010</x:v>
      </x:c>
      <x:c t="str">
        <x:v>VERSI fali kádtöltő csaptelep, króm</x:v>
      </x:c>
      <x:c t="str">
        <x:v>SAPHO</x:v>
      </x:c>
      <x:c t="str">
        <x:v>8590913987700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RV010/15</x:v>
      </x:c>
      <x:c t="str">
        <x:v>VERSI fali kádtöltő csaptelep, matt fekete</x:v>
      </x:c>
      <x:c t="str">
        <x:v>SAPHO</x:v>
      </x:c>
      <x:c t="str">
        <x:v>8590913987724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RV010/18</x:v>
      </x:c>
      <x:c t="str">
        <x:v>VERSI fali kádtöltő csaptelep, bronz</x:v>
      </x:c>
      <x:c t="str">
        <x:v>SAPHO</x:v>
      </x:c>
      <x:c t="str">
        <x:v>8590913987731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RV013</x:v>
      </x:c>
      <x:c t="str">
        <x:v>VERSI falsík alatti bidézuhany, kézizuhannyal és gégecsővel, króm</x:v>
      </x:c>
      <x:c t="str">
        <x:v>SAPHO</x:v>
      </x:c>
      <x:c t="str">
        <x:v>8590913987830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RV013/15</x:v>
      </x:c>
      <x:c t="str">
        <x:v>VERSI falsík alatti bidézuhany, kézizuhannyal és gégecsővel, matt fekete</x:v>
      </x:c>
      <x:c t="str">
        <x:v>SAPHO</x:v>
      </x:c>
      <x:c t="str">
        <x:v>8590913987847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RV013/18</x:v>
      </x:c>
      <x:c t="str">
        <x:v>VERSI falsík alatti bidézuhany, kézizuhannyal és gégecsővel, bronz</x:v>
      </x:c>
      <x:c t="str">
        <x:v>SAPHO</x:v>
      </x:c>
      <x:c t="str">
        <x:v>8590913987854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RV018</x:v>
      </x:c>
      <x:c t="str">
        <x:v>VERSI falsík alatti mosdócsaptelep, króm</x:v>
      </x:c>
      <x:c t="str">
        <x:v>SAPHO</x:v>
      </x:c>
      <x:c t="str">
        <x:v>8590913987670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2025.05</x:v>
      </x:c>
    </x:row>
    <x:row>
      <x:c t="str">
        <x:v>RV018/15</x:v>
      </x:c>
      <x:c t="str">
        <x:v>VERSI falsík alatti mosdócsaptelep, matt fekete</x:v>
      </x:c>
      <x:c t="str">
        <x:v>SAPHO</x:v>
      </x:c>
      <x:c t="str">
        <x:v>8590913987687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RV018/18</x:v>
      </x:c>
      <x:c t="str">
        <x:v>VERSI falsík alatti mosdócsaptelep, bronz</x:v>
      </x:c>
      <x:c t="str">
        <x:v>SAPHO</x:v>
      </x:c>
      <x:c t="str">
        <x:v>8590913987694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RV021</x:v>
      </x:c>
      <x:c t="str">
        <x:v>VERSI térbenálló kádtöltő csaptelep, króm</x:v>
      </x:c>
      <x:c t="str">
        <x:v>SAPHO</x:v>
      </x:c>
      <x:c t="str">
        <x:v>8590913987779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429000.0000</x:v>
      </x:c>
      <x:c t="str">
        <x:v>újdonság: 2025.05</x:v>
      </x:c>
    </x:row>
    <x:row>
      <x:c t="str">
        <x:v>RV021/15</x:v>
      </x:c>
      <x:c t="str">
        <x:v>VERSI térbenálló kádtöltő csaptelep, matt fekete</x:v>
      </x:c>
      <x:c t="str">
        <x:v>SAPHO</x:v>
      </x:c>
      <x:c t="str">
        <x:v>8590913987786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RV021/18</x:v>
      </x:c>
      <x:c t="str">
        <x:v>VERSI térbenálló kádtöltő csaptelep, bronz</x:v>
      </x:c>
      <x:c t="str">
        <x:v>SAPHO</x:v>
      </x:c>
      <x:c t="str">
        <x:v>8590913987793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RV041</x:v>
      </x:c>
      <x:c t="str">
        <x:v>VERSI falsík alatti zuhanycsaptelep, króm</x:v>
      </x:c>
      <x:c t="str">
        <x:v>SAPHO</x:v>
      </x:c>
      <x:c t="str">
        <x:v>8590913987748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2025.05</x:v>
      </x:c>
    </x:row>
    <x:row>
      <x:c t="str">
        <x:v>RV041/15</x:v>
      </x:c>
      <x:c t="str">
        <x:v>VERSI falsík alatti zuhanycsaptelep, matt fekete</x:v>
      </x:c>
      <x:c t="str">
        <x:v>SAPHO</x:v>
      </x:c>
      <x:c t="str">
        <x:v>8590913987755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RV041/18</x:v>
      </x:c>
      <x:c t="str">
        <x:v>VERSI falsík alatti zuhanycsaptelep, bronz</x:v>
      </x:c>
      <x:c t="str">
        <x:v>SAPHO</x:v>
      </x:c>
      <x:c t="str">
        <x:v>8590913987762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</x:v>
      </x:c>
      <x:c t="str">
        <x:v>VERSI falsík alatti zuhanycsaptelep, 2-irányú váltóval, króm</x:v>
      </x:c>
      <x:c t="str">
        <x:v>SAPHO</x:v>
      </x:c>
      <x:c t="str">
        <x:v>8590913987809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RV042/15</x:v>
      </x:c>
      <x:c t="str">
        <x:v>VERSI falsík alatti zuhanycsaptelep, 2-irányú váltóval, matt fekete</x:v>
      </x:c>
      <x:c t="str">
        <x:v>SAPHO</x:v>
      </x:c>
      <x:c t="str">
        <x:v>8590913987816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RV042/18</x:v>
      </x:c>
      <x:c t="str">
        <x:v>VERSI falsík alatti zuhanycsaptelep, 2-irányú váltóval, bronz</x:v>
      </x:c>
      <x:c t="str">
        <x:v>SAPHO</x:v>
      </x:c>
      <x:c t="str">
        <x:v>8590913987823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RV052</x:v>
      </x:c>
      <x:c t="str">
        <x:v>VERSI falsík alatti kád/zuhanycsaptelep, 2-irányú váltóval, kézizuhannyal és gégecsővel, króm</x:v>
      </x:c>
      <x:c t="str">
        <x:v>SAPHO</x:v>
      </x:c>
      <x:c t="str">
        <x:v>8590913987861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279000.0000</x:v>
      </x:c>
      <x:c t="str">
        <x:v>újdonság: 2025.05</x:v>
      </x:c>
    </x:row>
    <x:row>
      <x:c t="str">
        <x:v>RV052/15</x:v>
      </x:c>
      <x:c t="str">
        <x:v>VERSI falsík alatti kád/zuhanycsaptelep, 2-irányú váltóval, kézizuhannyal és gégecsővel, matt fekete</x:v>
      </x:c>
      <x:c t="str">
        <x:v>SAPHO</x:v>
      </x:c>
      <x:c t="str">
        <x:v>8590913987885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RV052/18</x:v>
      </x:c>
      <x:c t="str">
        <x:v>VERSI falsík alatti kád/zuhanycsaptelep, 2-irányú váltóval, kézizuhannyal és gégecsővel, bronz</x:v>
      </x:c>
      <x:c t="str">
        <x:v>SAPHO</x:v>
      </x:c>
      <x:c t="str">
        <x:v>8590913987878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4700.0000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1200.0000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12300.0000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22600.0000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23600.0000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1900.0000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SC056</x:v>
      </x:c>
      <x:c t="str">
        <x:v>AQUALINE masszázs kézizuhany, 5 funkció, 100x100mm, ABS/króm</x:v>
      </x:c>
      <x:c t="str">
        <x:v>AQUALINE</x:v>
      </x:c>
      <x:c t="str">
        <x:v>8590913998485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>újdonság: 2025.06</x:v>
      </x:c>
    </x:row>
    <x:row>
      <x:c t="str">
        <x:v>SC067</x:v>
      </x:c>
      <x:c t="str">
        <x:v>AQUALINE kézizuhany, 80x80mm, ABS/króm</x:v>
      </x:c>
      <x:c t="str">
        <x:v>AQUALINE</x:v>
      </x:c>
      <x:c t="str">
        <x:v>8590913998492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2400.0000</x:v>
      </x:c>
      <x:c t="str">
        <x:v>újdonság: 2025.06</x:v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57000.0000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12800.0000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6400.0000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9100.0000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5400.0000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7400.0000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8300.0000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SC715</x:v>
      </x:c>
      <x:c t="str">
        <x:v>zuhanyszett, 708mm, króm</x:v>
      </x:c>
      <x:c t="str">
        <x:v>SAPHO</x:v>
      </x:c>
      <x:c t="str">
        <x:v>8590913997174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24000.0000</x:v>
      </x:c>
      <x:c t="str">
        <x:v>újdonság: 2025.06</x:v>
      </x:c>
    </x:row>
    <x:row>
      <x:c t="str">
        <x:v>SC715B</x:v>
      </x:c>
      <x:c t="str">
        <x:v>zuhanyszett, 708mm, matt fekete</x:v>
      </x:c>
      <x:c t="str">
        <x:v>SAPHO</x:v>
      </x:c>
      <x:c t="str">
        <x:v>8590913997167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27000.0000</x:v>
      </x:c>
      <x:c t="str">
        <x:v>újdonság: 2025.06</x:v>
      </x:c>
    </x:row>
    <x:row>
      <x:c t="str">
        <x:v>SC715GB</x:v>
      </x:c>
      <x:c t="str">
        <x:v>zuhanyszett, 708mm, matt arany</x:v>
      </x:c>
      <x:c t="str">
        <x:v>SAPHO</x:v>
      </x:c>
      <x:c t="str">
        <x:v>8590913997181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47000.0000</x:v>
      </x:c>
      <x:c t="str">
        <x:v>újdonság: 2025.06</x:v>
      </x:c>
    </x:row>
    <x:row>
      <x:c t="str">
        <x:v>SC815</x:v>
      </x:c>
      <x:c t="str">
        <x:v>zuhanyszett, 680mm, króm</x:v>
      </x:c>
      <x:c t="str">
        <x:v>SAPHO</x:v>
      </x:c>
      <x:c t="str">
        <x:v>8590913997143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29000.0000</x:v>
      </x:c>
      <x:c t="str">
        <x:v>újdonság: 2025.06</x:v>
      </x:c>
    </x:row>
    <x:row>
      <x:c t="str">
        <x:v>SC815B</x:v>
      </x:c>
      <x:c t="str">
        <x:v>zuhanyszett, 680mm, matt fekete</x:v>
      </x:c>
      <x:c t="str">
        <x:v>SAPHO</x:v>
      </x:c>
      <x:c t="str">
        <x:v>8590913997136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31000.0000</x:v>
      </x:c>
      <x:c t="str">
        <x:v>újdonság: 2025.06</x:v>
      </x:c>
    </x:row>
    <x:row>
      <x:c t="str">
        <x:v>SC815GB</x:v>
      </x:c>
      <x:c t="str">
        <x:v>zuhanyszett, 680mm, matt arany</x:v>
      </x:c>
      <x:c t="str">
        <x:v>SAPHO</x:v>
      </x:c>
      <x:c t="str">
        <x:v>8590913997150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54000.0000</x:v>
      </x:c>
      <x:c t="str">
        <x:v>újdonság: 2025.06</x:v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13500.0000</x:v>
      </x:c>
      <x:c t="str">
        <x:v>kiárusítás: 2025.03</x:v>
      </x:c>
    </x:row>
    <x:row>
      <x:c t="str">
        <x:v>SET305-101</x:v>
      </x:c>
      <x:c t="str">
        <x:v>REITANO ANTEA falsík alatti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falsík alatti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falsík alatti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falsík alatti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falsík alatti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falsík alatti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23000.0000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19900.0000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17500.0000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SI890</x:v>
      </x:c>
      <x:c t="str">
        <x:v>mosdószifon, 5/4", 32mm, króm</x:v>
      </x:c>
      <x:c t="str">
        <x:v>SAPHO</x:v>
      </x:c>
      <x:c t="str">
        <x:v>8590913113697</x:v>
      </x:c>
      <x:c t="str">
        <x:v>db        </x:v>
      </x:c>
      <x:c t="str">
        <x:v>69109000</x:v>
      </x:c>
      <x:c t="n">
        <x:v>0.7120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>újdonság: 2025.05</x:v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54000.0000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43000.0000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21000.0000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25000.0000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67000.0000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56000.0000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26000.0000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27000.0000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31000.0000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48000.0000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37000.0000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211000.0000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4700.0000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5300.0000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16000.0000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13000.0000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26000.0000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15000.0000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16000.0000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SAPHO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SAPHO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SAPHO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SAPHO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209000.0000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78000.0000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31900.0000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37500.0000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71000.0000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SOF2001</x:v>
      </x:c>
      <x:c t="str">
        <x:v>fejzuhany, Retro kör, 20cm, króm </x:v>
      </x:c>
      <x:c t="str">
        <x:v>SAPHO</x:v>
      </x:c>
      <x:c t="str">
        <x:v>8024587003188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8600.0000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794000.0000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540000.0000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741000.0000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995000.0000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4000.0000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66000.0000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7900.0000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TB123B</x:v>
      </x:c>
      <x:c t="str">
        <x:v>hosszabbító cső, 32/300mm, matt fekete</x:v>
      </x:c>
      <x:c t="str">
        <x:v>SAPHO</x:v>
      </x:c>
      <x:c t="str">
        <x:v>8590913113673</x:v>
      </x:c>
      <x:c t="str">
        <x:v>db        </x:v>
      </x:c>
      <x:c t="str">
        <x:v>39249000</x:v>
      </x:c>
      <x:c t="n">
        <x:v>0.0960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TB124B</x:v>
      </x:c>
      <x:c t="str">
        <x:v>hosszabbító cső, 32/300mm, matt fekete</x:v>
      </x:c>
      <x:c t="str">
        <x:v>SAPHO</x:v>
      </x:c>
      <x:c t="str">
        <x:v>8590913113680</x:v>
      </x:c>
      <x:c t="str">
        <x:v>db        </x:v>
      </x:c>
      <x:c t="str">
        <x:v>39249000</x:v>
      </x:c>
      <x:c t="n">
        <x:v>0.0980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33000.0000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11800.0000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53900.0000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52800.0000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124300.0000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89100.0000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125400.0000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196900.0000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235400.0000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97900.0000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136400.0000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594000.0000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836000.0000</x:v>
      </x:c>
      <x:c t="str">
        <x:v>újdonság: 2024.07</x:v>
      </x:c>
    </x:row>
    <x:row>
      <x:c t="str">
        <x:v>TI041</x:v>
      </x:c>
      <x:c t="str">
        <x:v>TURSI falsík alatti zuhanycsaptelep, 1-irányú váltóval,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40700.0000</x:v>
      </x:c>
      <x:c t="str">
        <x:v>újdonság: 2024.07</x:v>
      </x:c>
    </x:row>
    <x:row>
      <x:c t="str">
        <x:v>TI041B</x:v>
      </x:c>
      <x:c t="str">
        <x:v>TURSI falsík alatti zuhanycsaptelep, 1-irányú váltóval,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59400.0000</x:v>
      </x:c>
      <x:c t="str">
        <x:v>újdonság: 2024.07</x:v>
      </x:c>
    </x:row>
    <x:row>
      <x:c t="str">
        <x:v>TI043</x:v>
      </x:c>
      <x:c t="str">
        <x:v>TURSI falsík alatti zuhanycsaptelep, 2-irányú váltóval,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69300.0000</x:v>
      </x:c>
      <x:c t="str">
        <x:v>újdonság: 2024.07</x:v>
      </x:c>
    </x:row>
    <x:row>
      <x:c t="str">
        <x:v>TI043B</x:v>
      </x:c>
      <x:c t="str">
        <x:v>TURSI falsík alatti zuhanycsaptelep, 2-irányú váltóval,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279400.0000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334400.0000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302000.0000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154000.0000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159000.0000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167000.0000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101000.0000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101000.0000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105000.0000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falsík alatti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falsík alatti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TP325-11KK00E-0000</x:v>
      </x:c>
      <x:c t="str">
        <x:v>CREAVIT PAULA fali WC, 35,5x50cm, matt fekete</x:v>
      </x:c>
      <x:c t="str">
        <x:v>SAPHO</x:v>
      </x:c>
      <x:c t="str">
        <x:v>8698531174226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114000.0000</x:v>
      </x:c>
      <x:c t="str">
        <x:v>újdonság: 2025.05</x:v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12800.0000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394000.0000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597000.0000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678000.0000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59800.0000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62000.0000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66000.0000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65000.0000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51000.0000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V105X70P</x:v>
      </x:c>
      <x:c t="str">
        <x:v>AQUALINE lemezkád láb nélkül, 105x70cm</x:v>
      </x:c>
      <x:c t="str">
        <x:v>AQUALINE</x:v>
      </x:c>
      <x:c t="str">
        <x:v>8096021021010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újdonság: 2025.06</x:v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544000.0000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59000.0000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78000.0000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91000.0000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102000.0000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121000.0000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50400.0000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56700.0000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58800.0000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75600.0000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47300.0000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60000.0000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73000.0000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97000.0000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289000.0000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396000.0000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falsík alatti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falsík alatti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/>
      </x:c>
    </x:row>
    <x:row>
      <x:c t="str">
        <x:v>VO042</x:v>
      </x:c>
      <x:c t="str">
        <x:v>VIENNA falsík alatti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falsík alatti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199000.0000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falsík alatti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falsík alatti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falsík alatti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falsík alatti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704000.0000</x:v>
      </x:c>
      <x:c t="str">
        <x:v/>
      </x:c>
    </x:row>
    <x:row>
      <x:c t="str">
        <x:v>VP621</x:v>
      </x:c>
      <x:c t="str">
        <x:v>AQUALINE falsík alatti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VS701</x:v>
      </x:c>
      <x:c t="str">
        <x:v>AQUALINE szabadonálló kerámiamosdó, 50x84cm</x:v>
      </x:c>
      <x:c t="str">
        <x:v>AQUALINE</x:v>
      </x:c>
      <x:c t="str">
        <x:v>8590913980398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2025.06</x:v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WA020-1111</x:v>
      </x:c>
      <x:c t="str">
        <x:v>WAVE polcos szekrény, 20x45x47,8cm,  ezüst tölgy</x:v>
      </x:c>
      <x:c t="str">
        <x:v>SAPHO</x:v>
      </x:c>
      <x:c t="str">
        <x:v>8590913113208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WA020-1919</x:v>
      </x:c>
      <x:c t="str">
        <x:v>WAVE polcos szekrény, 20x45x47,8cm, collingwood tölgy</x:v>
      </x:c>
      <x:c t="str">
        <x:v>SAPHO</x:v>
      </x:c>
      <x:c t="str">
        <x:v>8590913113239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WA020-2222</x:v>
      </x:c>
      <x:c t="str">
        <x:v>WAVE polcos szekrény, 20x45x47,8cm, alabama tölgy</x:v>
      </x:c>
      <x:c t="str">
        <x:v>SAPHO</x:v>
      </x:c>
      <x:c t="str">
        <x:v>8590913113215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WA020-2525</x:v>
      </x:c>
      <x:c t="str">
        <x:v>WAVE polcos szekrény, 20x45x47,8cm, cuneo tölgy</x:v>
      </x:c>
      <x:c t="str">
        <x:v>SAPHO</x:v>
      </x:c>
      <x:c t="str">
        <x:v>8590913113222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WA020-3030</x:v>
      </x:c>
      <x:c t="str">
        <x:v>WAVE polcos szekrény, 20x45x47,8cm, fényes fehér</x:v>
      </x:c>
      <x:c t="str">
        <x:v>SAPHO</x:v>
      </x:c>
      <x:c t="str">
        <x:v>8590913113192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WA030-3011</x:v>
      </x:c>
      <x:c t="str">
        <x:v>WAVE ajtós szekrény, jobbos/balos, 30x45x47,8cm, fehér/ezüst tölgy</x:v>
      </x:c>
      <x:c t="str">
        <x:v>SAPHO</x:v>
      </x:c>
      <x:c t="str">
        <x:v>8590913113253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WA030-3019</x:v>
      </x:c>
      <x:c t="str">
        <x:v>WAVE ajtós szekrény, jobbos/balos, 30x45x47,8cm, fehér/collingwood tölgy</x:v>
      </x:c>
      <x:c t="str">
        <x:v>SAPHO</x:v>
      </x:c>
      <x:c t="str">
        <x:v>8590913113284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WA030-3022</x:v>
      </x:c>
      <x:c t="str">
        <x:v>WAVE ajtós szekrény, jobbos/balos, 30x45x47,8cm, fehér/alabama tölgy</x:v>
      </x:c>
      <x:c t="str">
        <x:v>SAPHO</x:v>
      </x:c>
      <x:c t="str">
        <x:v>8590913113260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WA030-3025</x:v>
      </x:c>
      <x:c t="str">
        <x:v>WAVE ajtós szekrény, jobbos/balos, 30x45x47,8cm, fehér/cuneo tölgy</x:v>
      </x:c>
      <x:c t="str">
        <x:v>SAPHO</x:v>
      </x:c>
      <x:c t="str">
        <x:v>8590913113277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WA030-3030</x:v>
      </x:c>
      <x:c t="str">
        <x:v>WAVE ajtós szekrény, jobbos/balos, 30x45x47,8cm, fényes fehér</x:v>
      </x:c>
      <x:c t="str">
        <x:v>SAPHO</x:v>
      </x:c>
      <x:c t="str">
        <x:v>8590913113246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WA060-3019</x:v>
      </x:c>
      <x:c t="str">
        <x:v>WAVE II mosdótartó szekrény, 2 fiókkal, 60x65x47,8cm, fehér/collingwood tölgy</x:v>
      </x:c>
      <x:c t="str">
        <x:v>SAPHO</x:v>
      </x:c>
      <x:c t="str">
        <x:v>8590913113130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2025.06</x:v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WA060-3025</x:v>
      </x:c>
      <x:c t="str">
        <x:v>WAVE mosdótartó szekrény, 2 fiókkal, 60x65x47,8cm, fehér/cuneo tölgy</x:v>
      </x:c>
      <x:c t="str">
        <x:v>SAPHO</x:v>
      </x:c>
      <x:c t="str">
        <x:v>8590913113062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2025.05</x:v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WA080-3019</x:v>
      </x:c>
      <x:c t="str">
        <x:v>WAVE II mosdótartó szekrény, 2 fiókkal, 79,7x45x47,8cm, fehér/collingwood tölgy</x:v>
      </x:c>
      <x:c t="str">
        <x:v>SAPHO</x:v>
      </x:c>
      <x:c t="str">
        <x:v>8590913113147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2025.06</x:v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WA080-3025</x:v>
      </x:c>
      <x:c t="str">
        <x:v>WAVE mosdótartó szekrény, 2 fiókkal, 79,7x45x47,8cm, fehér/cuneo tölgy</x:v>
      </x:c>
      <x:c t="str">
        <x:v>SAPHO</x:v>
      </x:c>
      <x:c t="str">
        <x:v>8590913113017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>újdonság: 2025.05</x:v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WA092-3019</x:v>
      </x:c>
      <x:c t="str">
        <x:v>WAVE II mosdótartó szekrény, 2 fiókkal, pipererendezővel, balos, 90x45x48cm, fehér/Collingwood tölgy</x:v>
      </x:c>
      <x:c t="str">
        <x:v>SAPHO</x:v>
      </x:c>
      <x:c t="str">
        <x:v>8590913945403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WA092-3025</x:v>
      </x:c>
      <x:c t="str">
        <x:v>WAVE mosdótartó szekrény, 2 fiókkal, 89,7x45x47,8cm, balos, fehér/cuneo tölgy</x:v>
      </x:c>
      <x:c t="str">
        <x:v>SAPHO</x:v>
      </x:c>
      <x:c t="str">
        <x:v>8590913113024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WA093-3019</x:v>
      </x:c>
      <x:c t="str">
        <x:v>WAVE II mosdótartó szekrény, 2 fiókkal, 89,7x45x47,8cm, fehér/collingwood tölgy</x:v>
      </x:c>
      <x:c t="str">
        <x:v>SAPHO</x:v>
      </x:c>
      <x:c t="str">
        <x:v>8590913113154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2025.06</x:v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WA093-3025</x:v>
      </x:c>
      <x:c t="str">
        <x:v>WAVE mosdótartó szekrény, 2 fiókkal, 89,7x45x47,8cm, jobbos, fehér/cuneo tölgy</x:v>
      </x:c>
      <x:c t="str">
        <x:v>SAPHO</x:v>
      </x:c>
      <x:c t="str">
        <x:v>8590913113031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WA120-3019</x:v>
      </x:c>
      <x:c t="str">
        <x:v>WAVE II mosdótartó szekrény, 4 fiókkal, 119,7x50x47,8cm, fehér/collingwood tölgy</x:v>
      </x:c>
      <x:c t="str">
        <x:v>SAPHO</x:v>
      </x:c>
      <x:c t="str">
        <x:v>8590913113161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2025.06</x:v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WA120-3025</x:v>
      </x:c>
      <x:c t="str">
        <x:v>WAVE mosdótartó szekrény, 4 fiókkal, 119,7x50x47,8cm, fehér/cuneo tölgy</x:v>
      </x:c>
      <x:c t="str">
        <x:v>SAPHO</x:v>
      </x:c>
      <x:c t="str">
        <x:v>8590913113048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2025.05</x:v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WA150-3019</x:v>
      </x:c>
      <x:c t="str">
        <x:v>WAVE II mosdótartó szekrény, 4 fiókkal, 150x50x48cm, fehér/collingwood tölgy</x:v>
      </x:c>
      <x:c t="str">
        <x:v>SAPHO</x:v>
      </x:c>
      <x:c t="str">
        <x:v>8590913935336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WA150-3025</x:v>
      </x:c>
      <x:c t="str">
        <x:v>WAVE mosdótartó szekrény, 4 fiókkal, 149,7x50x47,8cm, fehér/cuneo tölgy</x:v>
      </x:c>
      <x:c t="str">
        <x:v>SAPHO</x:v>
      </x:c>
      <x:c t="str">
        <x:v>8590913113055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WA180-3019</x:v>
      </x:c>
      <x:c t="str">
        <x:v>WAVE II mosdótartó szekrény, 4 fiókkal, 179,7x50x47,8cm, fehér/collingwood tölgy</x:v>
      </x:c>
      <x:c t="str">
        <x:v>SAPHO</x:v>
      </x:c>
      <x:c t="str">
        <x:v>8590913113178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2025.06</x:v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644000.0000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WA180-3025</x:v>
      </x:c>
      <x:c t="str">
        <x:v>WAVE mosdótartó szekrény, 4 fiókkal, 179,7x50x47,8cm, fehér/cuneo tölgy</x:v>
      </x:c>
      <x:c t="str">
        <x:v>SAPHO</x:v>
      </x:c>
      <x:c t="str">
        <x:v>8590913113079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2025.05</x:v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WA245-3025</x:v>
      </x:c>
      <x:c t="str">
        <x:v>WAVE állószekrény, 35x140x30cm, balos/jobbos, fehér/cuneo tölgy</x:v>
      </x:c>
      <x:c t="str">
        <x:v>SAPHO</x:v>
      </x:c>
      <x:c t="str">
        <x:v>8590913113086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2025.05</x:v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WA250-3025</x:v>
      </x:c>
      <x:c t="str">
        <x:v>WAVE állószekrény, 40x140x20cm, balos/jobbos, fehér/cuneo tölgy</x:v>
      </x:c>
      <x:c t="str">
        <x:v>SAPHO</x:v>
      </x:c>
      <x:c t="str">
        <x:v>8590913113093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>újdonság: 2025.05</x:v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45700.0000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63200.0000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121200.0000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falsík alatti zuhanycsaptelep, 2-irányú váltóval,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falsík alatti zuhanycsaptelep, 2-irányú váltóval,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171200.0000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71000.0000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81000.0000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76000.0000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84000.0000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70000.0000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WI120</x:v>
      </x:c>
      <x:c t="str">
        <x:v>AQUALINE WALK IN Fix zuhanyfal, 1200x1900 mm, Brick üveg</x:v>
      </x:c>
      <x:c t="str">
        <x:v>AQUALINE</x:v>
      </x:c>
      <x:c t="str">
        <x:v>8590913116582</x:v>
      </x:c>
      <x:c t="str">
        <x:v>db        </x:v>
      </x:c>
      <x:c t="str">
        <x:v>70200080</x:v>
      </x:c>
      <x:c t="n">
        <x:v>26.9800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>újdonság: 2025.05</x:v>
      </x:c>
    </x:row>
    <x:row>
      <x:c t="str">
        <x:v>WI121</x:v>
      </x:c>
      <x:c t="str">
        <x:v>AQUALINE WALK IN Fix zuhanyfal, 1200x1900mm, transzparent üveg</x:v>
      </x:c>
      <x:c t="str">
        <x:v>AQUALINE</x:v>
      </x:c>
      <x:c t="str">
        <x:v>8590913116575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újdonság: 2025.05</x:v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2025.03</x:v>
      </x:c>
    </x:row>
    <x:row>
      <x:c t="str">
        <x:v>WN205-41</x:v>
      </x:c>
      <x:c t="str">
        <x:v>THIN pultra szerelhető Rockstone mosdó, 55x35cm, carina/matt fehér</x:v>
      </x:c>
      <x:c t="str">
        <x:v>SAPHO</x:v>
      </x:c>
      <x:c t="str">
        <x:v>8590913117879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WN205-42</x:v>
      </x:c>
      <x:c t="str">
        <x:v>THIN pultra szerelhető Rockstone mosdó, 55x35cm, siena/matt fehér</x:v>
      </x:c>
      <x:c t="str">
        <x:v>SAPHO</x:v>
      </x:c>
      <x:c t="str">
        <x:v>8590913117886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WN205-43</x:v>
      </x:c>
      <x:c t="str">
        <x:v>THIN pultra szerelhető Rockstone mosdó, 55x35cm, agila/matt fehér</x:v>
      </x:c>
      <x:c t="str">
        <x:v>SAPHO</x:v>
      </x:c>
      <x:c t="str">
        <x:v>8590913117893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WN205-44</x:v>
      </x:c>
      <x:c t="str">
        <x:v>THIN pultra szerelhető Rockstone mosdó, 55x35cm,  verde/matt fehér</x:v>
      </x:c>
      <x:c t="str">
        <x:v>SAPHO</x:v>
      </x:c>
      <x:c t="str">
        <x:v>8590913117909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249000.0000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144000.0000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WR001-0101</x:v>
      </x:c>
      <x:c t="str">
        <x:v>Rockstone pult, 80,7x1,2x48,8cm, matt fehér</x:v>
      </x:c>
      <x:c t="str">
        <x:v>SAPHO</x:v>
      </x:c>
      <x:c t="str">
        <x:v>8590913113291</x:v>
      </x:c>
      <x:c t="str">
        <x:v>db        </x:v>
      </x:c>
      <x:c t="str">
        <x:v>39205100</x:v>
      </x:c>
      <x:c t="n">
        <x:v>10.3340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WR002-0101</x:v>
      </x:c>
      <x:c t="str">
        <x:v>Rockstone pult, 90,7x1,2x48,8cm, matt fehér</x:v>
      </x:c>
      <x:c t="str">
        <x:v>SAPHO</x:v>
      </x:c>
      <x:c t="str">
        <x:v>8590913113314</x:v>
      </x:c>
      <x:c t="str">
        <x:v>db        </x:v>
      </x:c>
      <x:c t="str">
        <x:v>39205100</x:v>
      </x:c>
      <x:c t="n">
        <x:v>11.5670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WR003-0101</x:v>
      </x:c>
      <x:c t="str">
        <x:v>Rockstone pult, 100,7x1,2x48,8cm, matt fehér</x:v>
      </x:c>
      <x:c t="str">
        <x:v>SAPHO</x:v>
      </x:c>
      <x:c t="str">
        <x:v>8590913113321</x:v>
      </x:c>
      <x:c t="str">
        <x:v>db        </x:v>
      </x:c>
      <x:c t="str">
        <x:v>39205100</x:v>
      </x:c>
      <x:c t="n">
        <x:v>12.7940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2025.05</x:v>
      </x:c>
    </x:row>
    <x:row>
      <x:c t="str">
        <x:v>WR004-0101</x:v>
      </x:c>
      <x:c t="str">
        <x:v>Rockstone pult, 110,7x1,2x48,8cm, matt fehér</x:v>
      </x:c>
      <x:c t="str">
        <x:v>SAPHO</x:v>
      </x:c>
      <x:c t="str">
        <x:v>8590913113338</x:v>
      </x:c>
      <x:c t="str">
        <x:v>db        </x:v>
      </x:c>
      <x:c t="str">
        <x:v>39205100</x:v>
      </x:c>
      <x:c t="n">
        <x:v>14.0220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WR005-0101</x:v>
      </x:c>
      <x:c t="str">
        <x:v>Rockstone pult, 120,7x1,2x48,8cm, matt fehér</x:v>
      </x:c>
      <x:c t="str">
        <x:v>SAPHO</x:v>
      </x:c>
      <x:c t="str">
        <x:v>8590913113345</x:v>
      </x:c>
      <x:c t="str">
        <x:v>db        </x:v>
      </x:c>
      <x:c t="str">
        <x:v>39205100</x:v>
      </x:c>
      <x:c t="n">
        <x:v>15.2490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WR006-0101</x:v>
      </x:c>
      <x:c t="str">
        <x:v>Rockstone pult, 140,7x1,2x48,8cm, matt fehér</x:v>
      </x:c>
      <x:c t="str">
        <x:v>SAPHO</x:v>
      </x:c>
      <x:c t="str">
        <x:v>8590913113352</x:v>
      </x:c>
      <x:c t="str">
        <x:v>db        </x:v>
      </x:c>
      <x:c t="str">
        <x:v>39205100</x:v>
      </x:c>
      <x:c t="n">
        <x:v>17.7780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WR007-0101</x:v>
      </x:c>
      <x:c t="str">
        <x:v>Rockstone pult, 150,7x1,2x48,8cm, matt fehér</x:v>
      </x:c>
      <x:c t="str">
        <x:v>SAPHO</x:v>
      </x:c>
      <x:c t="str">
        <x:v>8590913113369</x:v>
      </x:c>
      <x:c t="str">
        <x:v>db        </x:v>
      </x:c>
      <x:c t="str">
        <x:v>39205100</x:v>
      </x:c>
      <x:c t="n">
        <x:v>18.9310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WR008-0101</x:v>
      </x:c>
      <x:c t="str">
        <x:v>Rockstone pult, 180,4x1,2x48,8cm, matt fehér</x:v>
      </x:c>
      <x:c t="str">
        <x:v>SAPHO</x:v>
      </x:c>
      <x:c t="str">
        <x:v>8590913113376</x:v>
      </x:c>
      <x:c t="str">
        <x:v>db        </x:v>
      </x:c>
      <x:c t="str">
        <x:v>39205100</x:v>
      </x:c>
      <x:c t="n">
        <x:v>22.5770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33500.0000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22500.0000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44000.0000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55000.0000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71000.0000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77000.0000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109000.0000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XA101</x:v>
      </x:c>
      <x:c t="str">
        <x:v>PAX fali kádtöltő csaptelep, elfordítható kifolyócsővel, króm</x:v>
      </x:c>
      <x:c t="str">
        <x:v>SAPHO</x:v>
      </x:c>
      <x:c t="str">
        <x:v>8590913998270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>újdonság: 2025.05</x:v>
      </x:c>
    </x:row>
    <x:row>
      <x:c t="str">
        <x:v>XA101B</x:v>
      </x:c>
      <x:c t="str">
        <x:v>PAX fali kádtöltő csaptelep, elfordítható kifolyócsővel, matt fekete</x:v>
      </x:c>
      <x:c t="str">
        <x:v>SAPHO</x:v>
      </x:c>
      <x:c t="str">
        <x:v>8590913998287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2025.05</x:v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falsík alatti zuhanycsaptelep, 1-irányú váltóval,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XA41/14</x:v>
      </x:c>
      <x:c t="str">
        <x:v>PAX falsík alatti zuhanycsaptelep, 1-irányú váltóval,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falsík alatti zuhanycsaptelep, 1-irányú váltóval,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falsík alatti zuhanycsaptelep, 2-irányú váltóval,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falsík alatti zuhanycsaptelep, 2-irányú váltóval,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falsík alatti zuhanycsaptelep, 2-irányú váltóval,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falsík alatti zuhanycsaptelep, 2-irányú váltóval,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falsík alatti zuhanycsaptelep, 2-irányú váltóval,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falsík alatti zuhanycsaptelep, 2-irányú váltóval,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falsík alatti zuhanycsaptelep, 3-irányú váltóval,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falsík alatti zuhanycsaptelep, 3-irányú váltóval,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falsík alatti zuhanycsaptelep, 3-irányú váltóval,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falsík alatti zuhanycsaptelep,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51500.0000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tolóajtó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116000.0000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129000.0000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184000.0000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157000.0000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124000.0000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189000.0000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199000.0000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154000.0000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136000.0000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97000.0000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85000.0000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19800.0000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209000.0000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254000.0000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219000.0000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ZU420</x:v>
      </x:c>
      <x:c t="str">
        <x:v>SEMA térben álló kádtöltő csaptelep, 860mm, króm</x:v>
      </x:c>
      <x:c t="str">
        <x:v>SAPHO</x:v>
      </x:c>
      <x:c t="str">
        <x:v>8590913913372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165000.0000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124000.0000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109000.0000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12000.0000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13500.0000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