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3dd5d5a228024dfb" /><Relationship Type="http://schemas.openxmlformats.org/package/2006/relationships/metadata/core-properties" Target="/package/services/metadata/core-properties/2ba98d7314f441638113f4f22b05b99c.psmdcp" Id="R4cafdf1e8db94e2c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cb2639ad929f4210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cb2639ad929f4210" /><Relationship Type="http://schemas.openxmlformats.org/officeDocument/2006/relationships/styles" Target="/xl/styles.xml" Id="Re012fc3cd3684f3e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2026.04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újdonság: 2026.04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újdonság: 2026.04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újdonság: 2026.04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újdonság: 2026.04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2026.04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újdonság: 2026.04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kiárusítás: 2026.04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zuhanytálca szifon,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zuhanytálca szifon,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zuhanytálca szifon,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zuhanytálca szifon,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0.5100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kiárusítás: 2026.04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újdonság: 2026.04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kiárusítás: 2026.04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kiárusítás: 2026.04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kiárusítás: 2026.04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kiárusítás: 2026.04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kiárusítás: 2026.04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kiárusítás: 2026.04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